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a-green-hand-jack/Benign-Overfitting/blob/ea65dc30582987036c324500b47b737e22ca2f5c/topological_data_analysis/dataset/get_betti_number.py#L50C1-L125C1" TargetMode="External"/><Relationship Id="rId1" Type="http://schemas.openxmlformats.org/officeDocument/2006/relationships/hyperlink" Target="https://github.com/a-green-hand-jack/Benign-Overfitting/blob/ea65dc30582987036c324500b47b737e22ca2f5c/topological_data_analysis/dataset/get_betti_number.py#L127C1-L188C1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topological data analysis (TDA)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/>
              <a:t>武杰克</a:t>
            </a:r>
            <a:endParaRPr lang="zh-CN" altLang="en-US"/>
          </a:p>
          <a:p>
            <a:r>
              <a:rPr lang="en-US" altLang="zh-CN"/>
              <a:t>2023/11/14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代码上的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在计算数据集特征的时候一定要一次对所有的图片都计算</a:t>
            </a:r>
            <a:r>
              <a:rPr lang="zh-CN" altLang="en-US"/>
              <a:t>吗？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>
                <a:hlinkClick r:id="rId1" tooltip="" action="ppaction://hlinkfile"/>
              </a:rPr>
              <a:t>betti_4_data</a:t>
            </a:r>
            <a:r>
              <a:rPr lang="zh-CN" altLang="en-US"/>
              <a:t>中是一次性计算所有的图片；</a:t>
            </a:r>
            <a:endParaRPr lang="zh-CN" altLang="en-US"/>
          </a:p>
          <a:p>
            <a:pPr lvl="1"/>
            <a:r>
              <a:rPr lang="zh-CN" altLang="en-US"/>
              <a:t>但是在</a:t>
            </a:r>
            <a:r>
              <a:rPr lang="en-US" altLang="zh-CN">
                <a:hlinkClick r:id="rId2" tooltip="" action="ppaction://hlinkfile"/>
              </a:rPr>
              <a:t>betti_4_net</a:t>
            </a:r>
            <a:r>
              <a:rPr lang="zh-CN" altLang="en-US"/>
              <a:t>中还是有</a:t>
            </a:r>
            <a:r>
              <a:rPr lang="en-US" altLang="zh-CN"/>
              <a:t>batch</a:t>
            </a:r>
            <a:r>
              <a:rPr lang="zh-CN" altLang="en-US"/>
              <a:t>的应用</a:t>
            </a:r>
            <a:r>
              <a:rPr lang="zh-CN" altLang="en-US"/>
              <a:t>的</a:t>
            </a:r>
            <a:endParaRPr lang="zh-CN" altLang="en-US"/>
          </a:p>
          <a:p>
            <a:pPr lvl="1"/>
            <a:r>
              <a:rPr lang="zh-CN" altLang="en-US">
                <a:highlight>
                  <a:srgbClr val="FFFF00"/>
                </a:highlight>
              </a:rPr>
              <a:t>不要一次性用完整的</a:t>
            </a:r>
            <a:endParaRPr lang="zh-CN" altLang="en-US">
              <a:highlight>
                <a:srgbClr val="FFFF00"/>
              </a:highlight>
            </a:endParaRPr>
          </a:p>
          <a:p>
            <a:pPr lvl="2"/>
            <a:r>
              <a:rPr lang="zh-CN" altLang="en-US">
                <a:highlight>
                  <a:srgbClr val="FF0000"/>
                </a:highlight>
              </a:rPr>
              <a:t>使用</a:t>
            </a:r>
            <a:r>
              <a:rPr lang="en-US" altLang="zh-CN">
                <a:highlight>
                  <a:srgbClr val="FF0000"/>
                </a:highlight>
              </a:rPr>
              <a:t>5000</a:t>
            </a:r>
            <a:r>
              <a:rPr lang="zh-CN" altLang="en-US">
                <a:highlight>
                  <a:srgbClr val="FF0000"/>
                </a:highlight>
              </a:rPr>
              <a:t>张看看效果</a:t>
            </a:r>
            <a:endParaRPr lang="zh-CN" altLang="en-US">
              <a:highlight>
                <a:srgbClr val="FF0000"/>
              </a:highlight>
            </a:endParaRPr>
          </a:p>
          <a:p>
            <a:pPr lvl="2"/>
            <a:r>
              <a:rPr lang="zh-CN" altLang="en-US" strike="sngStrike">
                <a:highlight>
                  <a:srgbClr val="FFFF00"/>
                </a:highlight>
              </a:rPr>
              <a:t>使用</a:t>
            </a:r>
            <a:r>
              <a:rPr lang="en-US" altLang="zh-CN" strike="sngStrike">
                <a:highlight>
                  <a:srgbClr val="FFFF00"/>
                </a:highlight>
              </a:rPr>
              <a:t>batch_size</a:t>
            </a:r>
            <a:r>
              <a:rPr lang="zh-CN" altLang="en-US" strike="sngStrike">
                <a:highlight>
                  <a:srgbClr val="FFFF00"/>
                </a:highlight>
              </a:rPr>
              <a:t>减小计算量</a:t>
            </a:r>
            <a:endParaRPr lang="zh-CN" altLang="en-US" strike="sngStrike">
              <a:highlight>
                <a:srgbClr val="FFFF00"/>
              </a:highlight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1. Medical Transformer: Gated Axial-Attention for Medical Image Segmentation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检查有没有</a:t>
            </a:r>
            <a:r>
              <a:rPr lang="zh-CN" altLang="en-US">
                <a:solidFill>
                  <a:schemeClr val="tx1"/>
                </a:solidFill>
              </a:rPr>
              <a:t>增强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6700"/>
          </a:xfrm>
        </p:spPr>
        <p:txBody>
          <a:bodyPr>
            <a:normAutofit lnSpcReduction="10000"/>
          </a:bodyPr>
          <a:p>
            <a:r>
              <a:rPr lang="zh-CN" altLang="en-US"/>
              <a:t>1. AWS</a:t>
            </a:r>
            <a:endParaRPr lang="zh-CN" altLang="en-US"/>
          </a:p>
          <a:p>
            <a:r>
              <a:rPr lang="zh-CN" altLang="en-US"/>
              <a:t>2. Lambda: https://lambdalabs.com/service/gpu-cloud</a:t>
            </a:r>
            <a:endParaRPr lang="zh-CN" altLang="en-US"/>
          </a:p>
          <a:p>
            <a:r>
              <a:rPr lang="en-US" altLang="zh-CN"/>
              <a:t>A6000GPU</a:t>
            </a:r>
            <a:endParaRPr lang="en-US" altLang="zh-CN"/>
          </a:p>
          <a:p>
            <a:pPr lvl="1"/>
            <a:r>
              <a:rPr lang="zh-CN" altLang="en-US"/>
              <a:t>看看</a:t>
            </a:r>
            <a:r>
              <a:rPr lang="zh-CN" altLang="en-US"/>
              <a:t>价钱</a:t>
            </a:r>
            <a:endParaRPr lang="zh-CN" altLang="en-US"/>
          </a:p>
          <a:p>
            <a:pPr lvl="1"/>
            <a:r>
              <a:rPr lang="zh-CN" altLang="en-US"/>
              <a:t>开一个</a:t>
            </a:r>
            <a:r>
              <a:rPr lang="zh-CN" altLang="en-US"/>
              <a:t>账号</a:t>
            </a:r>
            <a:endParaRPr lang="zh-CN" altLang="en-US"/>
          </a:p>
          <a:p>
            <a:pPr lvl="1"/>
            <a:r>
              <a:rPr lang="en-US" altLang="zh-CN"/>
              <a:t>debug</a:t>
            </a:r>
            <a:endParaRPr lang="en-US" altLang="zh-CN"/>
          </a:p>
          <a:p>
            <a:pPr lvl="1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betti_4_data"/>
          <p:cNvPicPr>
            <a:picLocks noChangeAspect="1"/>
          </p:cNvPicPr>
          <p:nvPr>
            <p:ph idx="1"/>
          </p:nvPr>
        </p:nvPicPr>
        <p:blipFill>
          <a:blip r:embed="rId1"/>
          <a:srcRect l="7610" r="6743" b="43937"/>
          <a:stretch>
            <a:fillRect/>
          </a:stretch>
        </p:blipFill>
        <p:spPr>
          <a:xfrm>
            <a:off x="0" y="-80010"/>
            <a:ext cx="5831840" cy="6504305"/>
          </a:xfrm>
          <a:prstGeom prst="rect">
            <a:avLst/>
          </a:prstGeom>
        </p:spPr>
      </p:pic>
      <p:pic>
        <p:nvPicPr>
          <p:cNvPr id="5" name="内容占位符 3" descr="betti_4_dat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rcRect l="8554" t="54867" r="9708" b="3209"/>
          <a:stretch>
            <a:fillRect/>
          </a:stretch>
        </p:blipFill>
        <p:spPr>
          <a:xfrm>
            <a:off x="5864225" y="663575"/>
            <a:ext cx="6327775" cy="5530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betti_4_net"/>
          <p:cNvPicPr>
            <a:picLocks noChangeAspect="1"/>
          </p:cNvPicPr>
          <p:nvPr>
            <p:ph idx="1"/>
          </p:nvPr>
        </p:nvPicPr>
        <p:blipFill>
          <a:blip r:embed="rId1"/>
          <a:srcRect l="6921" t="4791" r="7581" b="67931"/>
          <a:stretch>
            <a:fillRect/>
          </a:stretch>
        </p:blipFill>
        <p:spPr>
          <a:xfrm>
            <a:off x="189865" y="1209040"/>
            <a:ext cx="4305815" cy="2880000"/>
          </a:xfrm>
          <a:prstGeom prst="rect">
            <a:avLst/>
          </a:prstGeom>
        </p:spPr>
      </p:pic>
      <p:pic>
        <p:nvPicPr>
          <p:cNvPr id="5" name="内容占位符 3" descr="betti_4_net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rcRect l="6567" t="32069" r="7420" b="36729"/>
          <a:stretch>
            <a:fillRect/>
          </a:stretch>
        </p:blipFill>
        <p:spPr>
          <a:xfrm>
            <a:off x="4495680" y="1209040"/>
            <a:ext cx="3786505" cy="2880000"/>
          </a:xfrm>
          <a:prstGeom prst="rect">
            <a:avLst/>
          </a:prstGeom>
        </p:spPr>
      </p:pic>
      <p:pic>
        <p:nvPicPr>
          <p:cNvPr id="6" name="内容占位符 3" descr="betti_4_ne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/>
          <a:srcRect l="9078" t="62572" r="11347" b="4384"/>
          <a:stretch>
            <a:fillRect/>
          </a:stretch>
        </p:blipFill>
        <p:spPr>
          <a:xfrm>
            <a:off x="8282185" y="1209040"/>
            <a:ext cx="3307715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5977255"/>
          </a:xfrm>
        </p:spPr>
        <p:txBody>
          <a:bodyPr/>
          <a:p>
            <a:r>
              <a:rPr lang="zh-CN" altLang="en-US"/>
              <a:t>1. Medical Transformer: Gated Axial-Attention for Medical Image Segmentation</a:t>
            </a:r>
            <a:endParaRPr lang="zh-CN" altLang="en-US"/>
          </a:p>
          <a:p>
            <a:pPr lvl="1"/>
            <a:r>
              <a:rPr lang="zh-CN" altLang="en-US" sz="2400"/>
              <a:t>随便用一点增强先试试水</a:t>
            </a:r>
            <a:endParaRPr lang="zh-CN" altLang="en-US" sz="2400"/>
          </a:p>
          <a:p>
            <a:pPr lvl="1"/>
            <a:r>
              <a:rPr lang="en-US" altLang="zh-CN" sz="2400"/>
              <a:t>gti.clone()</a:t>
            </a:r>
            <a:endParaRPr lang="zh-CN" altLang="en-US"/>
          </a:p>
          <a:p>
            <a:r>
              <a:rPr lang="zh-CN" altLang="en-US"/>
              <a:t>2. UNeXt: MLP-based Rapid Medical Image Segmentation Network</a:t>
            </a:r>
            <a:endParaRPr lang="zh-CN" altLang="en-US"/>
          </a:p>
          <a:p>
            <a:r>
              <a:rPr lang="zh-CN" altLang="en-US"/>
              <a:t>3. LVM-Med: Learning Large-Scale Self-Supervised Vision Models for Medical Imaging via Second-order Graph Matching</a:t>
            </a:r>
            <a:endParaRPr lang="zh-CN" altLang="en-US"/>
          </a:p>
          <a:p>
            <a:r>
              <a:rPr lang="zh-CN" altLang="en-US"/>
              <a:t>4. UniverSeg: Universal Medical Image Segmentation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1. betti_number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小的数据测试</a:t>
            </a:r>
            <a:endParaRPr lang="zh-CN" altLang="en-US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看看效果</a:t>
            </a:r>
            <a:endParaRPr lang="zh-CN" altLang="en-US" sz="28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试试不同</a:t>
            </a:r>
            <a:r>
              <a:rPr lang="en-US" altLang="zh-CN" sz="2800">
                <a:sym typeface="+mn-ea"/>
              </a:rPr>
              <a:t>paper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code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能不能跑</a:t>
            </a:r>
            <a:endParaRPr lang="zh-CN" altLang="en-US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增强自己的增强</a:t>
            </a:r>
            <a:endParaRPr lang="zh-CN" altLang="en-US" sz="28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看看那个服务器比较好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if (datetime.datetime.now().timestamp() - max(os.stat(root).st_mtime for root,_,_ in os.walk(save_floor))) &lt; 10*60:</a:t>
            </a:r>
            <a:endParaRPr lang="zh-CN" altLang="en-US"/>
          </a:p>
          <a:p>
            <a:r>
              <a:rPr lang="zh-CN" altLang="en-US"/>
              <a:t>             print(f"{save_floor} is still running, skip...")</a:t>
            </a:r>
            <a:endParaRPr lang="zh-CN" altLang="en-US"/>
          </a:p>
          <a:p>
            <a:r>
              <a:rPr lang="zh-CN" altLang="en-US"/>
              <a:t>             return # this folder is still running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2I4M2IwMDAwYjRlOTMwMWE2OGQwNmZmMmE4NjZkNTY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WPS 演示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jieke wu</dc:creator>
  <cp:lastModifiedBy>Jieke Wu</cp:lastModifiedBy>
  <cp:revision>4</cp:revision>
  <dcterms:created xsi:type="dcterms:W3CDTF">2023-11-14T00:31:00Z</dcterms:created>
  <dcterms:modified xsi:type="dcterms:W3CDTF">2023-11-14T01:42:19Z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0634FC6D1D3642E2A028B0CDF6A422DE_13</vt:lpwstr>
  </property>
  <property fmtid="{D5CDD505-2E9C-101B-9397-08002B2CF9AE}" pid="3" name="KSOProductBuildVer">
    <vt:lpwstr>2052-12.1.0.15712</vt:lpwstr>
  </property>
</Properties>
</file>