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3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ompare Model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Jack Wu</a:t>
            </a:r>
            <a:endParaRPr lang="en-US" altLang="zh-CN"/>
          </a:p>
          <a:p>
            <a:pPr algn="r"/>
            <a:r>
              <a:rPr lang="en-US" altLang="zh-CN"/>
              <a:t>2023-11-04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重新写了整个程序</a:t>
            </a:r>
            <a:endParaRPr lang="zh-CN" altLang="en-US"/>
          </a:p>
          <a:p>
            <a:r>
              <a:rPr lang="zh-CN" altLang="en-US"/>
              <a:t>更方便调用</a:t>
            </a:r>
            <a:endParaRPr lang="zh-CN" altLang="en-US"/>
          </a:p>
          <a:p>
            <a:pPr lvl="1"/>
            <a:r>
              <a:rPr lang="zh-CN" altLang="en-US"/>
              <a:t>分离了计算和后处理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比较</a:t>
            </a:r>
            <a:r>
              <a:rPr lang="en-US" altLang="zh-CN">
                <a:solidFill>
                  <a:schemeClr val="tx1"/>
                </a:solidFill>
              </a:rPr>
              <a:t>model</a:t>
            </a:r>
            <a:r>
              <a:rPr lang="zh-CN" altLang="en-US">
                <a:solidFill>
                  <a:schemeClr val="tx1"/>
                </a:solidFill>
              </a:rPr>
              <a:t>直接的复杂度</a:t>
            </a: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对比了</a:t>
            </a:r>
            <a:r>
              <a:rPr lang="en-US" altLang="zh-CN">
                <a:solidFill>
                  <a:schemeClr val="tx1"/>
                </a:solidFill>
              </a:rPr>
              <a:t>BOF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TDA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ACC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 ToDo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这看不出什么啊</a:t>
            </a:r>
            <a:endParaRPr lang="zh-CN" altLang="en-US"/>
          </a:p>
          <a:p>
            <a:r>
              <a:rPr lang="zh-CN" altLang="en-US"/>
              <a:t>计当安出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470"/>
            <a:ext cx="10515600" cy="1066165"/>
          </a:xfrm>
        </p:spPr>
        <p:txBody>
          <a:bodyPr>
            <a:normAutofit/>
          </a:bodyPr>
          <a:p>
            <a:r>
              <a:rPr lang="en-US" altLang="zh-CN"/>
              <a:t>ACC</a:t>
            </a:r>
            <a:r>
              <a:rPr lang="zh-CN" altLang="en-US"/>
              <a:t>：</a:t>
            </a:r>
            <a:r>
              <a:rPr lang="en-US" altLang="zh-CN"/>
              <a:t>MLP</a:t>
            </a:r>
            <a:endParaRPr lang="en-US" altLang="zh-CN"/>
          </a:p>
        </p:txBody>
      </p:sp>
      <p:pic>
        <p:nvPicPr>
          <p:cNvPr id="4" name="图片 3" descr="test_acc_MLP_ang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1143635"/>
            <a:ext cx="5674360" cy="4255770"/>
          </a:xfrm>
          <a:prstGeom prst="rect">
            <a:avLst/>
          </a:prstGeom>
        </p:spPr>
      </p:pic>
      <p:pic>
        <p:nvPicPr>
          <p:cNvPr id="5" name="图片 4" descr="test_acc_MLP_ang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10" y="1143635"/>
            <a:ext cx="5627370" cy="4220845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BOF</a:t>
            </a:r>
            <a:r>
              <a:rPr lang="zh-CN" altLang="en-US"/>
              <a:t>：</a:t>
            </a:r>
            <a:r>
              <a:rPr lang="en-US" altLang="zh-CN"/>
              <a:t>Angle</a:t>
            </a:r>
            <a:endParaRPr lang="en-US" altLang="zh-CN"/>
          </a:p>
        </p:txBody>
      </p:sp>
      <p:pic>
        <p:nvPicPr>
          <p:cNvPr id="4" name="图片 3" descr="BOF_LeNet_ang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1397000"/>
            <a:ext cx="12071350" cy="402399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BOF</a:t>
            </a:r>
            <a:r>
              <a:rPr lang="zh-CN" altLang="en-US"/>
              <a:t>：</a:t>
            </a:r>
            <a:r>
              <a:rPr lang="en-US" altLang="zh-CN"/>
              <a:t>Scale</a:t>
            </a:r>
            <a:endParaRPr lang="en-US" altLang="zh-CN"/>
          </a:p>
        </p:txBody>
      </p:sp>
      <p:pic>
        <p:nvPicPr>
          <p:cNvPr id="4" name="图片 3" descr="BOF_LeNet_sc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1397000"/>
            <a:ext cx="12089765" cy="402971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All bars survive time sum</a:t>
            </a:r>
            <a:endParaRPr lang="en-US" altLang="zh-CN"/>
          </a:p>
        </p:txBody>
      </p:sp>
      <p:pic>
        <p:nvPicPr>
          <p:cNvPr id="16" name="图片 15" descr="L1_all_bars_survive_time_sum_1th_Tr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769620"/>
            <a:ext cx="3840000" cy="2880000"/>
          </a:xfrm>
          <a:prstGeom prst="rect">
            <a:avLst/>
          </a:prstGeom>
        </p:spPr>
      </p:pic>
      <p:pic>
        <p:nvPicPr>
          <p:cNvPr id="17" name="图片 16" descr="L1_all_bars_survive_time_sum_0th_Tr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80" y="814070"/>
            <a:ext cx="3840000" cy="2880000"/>
          </a:xfrm>
          <a:prstGeom prst="rect">
            <a:avLst/>
          </a:prstGeom>
        </p:spPr>
      </p:pic>
      <p:pic>
        <p:nvPicPr>
          <p:cNvPr id="18" name="图片 17" descr="L2_all_bars_survive_time_sum_1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5" y="3843655"/>
            <a:ext cx="3840000" cy="2880000"/>
          </a:xfrm>
          <a:prstGeom prst="rect">
            <a:avLst/>
          </a:prstGeom>
        </p:spPr>
      </p:pic>
      <p:pic>
        <p:nvPicPr>
          <p:cNvPr id="19" name="图片 18" descr="L2_all_bars_survive_time_sum_0th_Tr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80" y="3888105"/>
            <a:ext cx="3840000" cy="2880000"/>
          </a:xfrm>
          <a:prstGeom prst="rect">
            <a:avLst/>
          </a:prstGeom>
        </p:spPr>
      </p:pic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pic>
        <p:nvPicPr>
          <p:cNvPr id="12" name="图片 11" descr="L1_bar_number_1th_Tr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70"/>
            <a:ext cx="5472000" cy="4104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Bar </a:t>
            </a:r>
            <a:r>
              <a:rPr lang="en-US" altLang="zh-CN"/>
              <a:t>Number</a:t>
            </a:r>
            <a:endParaRPr lang="en-US" altLang="zh-CN"/>
          </a:p>
        </p:txBody>
      </p:sp>
      <p:pic>
        <p:nvPicPr>
          <p:cNvPr id="14" name="图片 13" descr="L2_bar_number_1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70" y="1118870"/>
            <a:ext cx="5471999" cy="4104000"/>
          </a:xfrm>
          <a:prstGeom prst="rect">
            <a:avLst/>
          </a:prstGeom>
        </p:spPr>
      </p:pic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Death Len</a:t>
            </a:r>
            <a:endParaRPr lang="en-US" altLang="zh-CN"/>
          </a:p>
        </p:txBody>
      </p:sp>
      <p:pic>
        <p:nvPicPr>
          <p:cNvPr id="8" name="图片 7" descr="L1_death_len_0th_Tr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20" y="919480"/>
            <a:ext cx="3840000" cy="2880000"/>
          </a:xfrm>
          <a:prstGeom prst="rect">
            <a:avLst/>
          </a:prstGeom>
        </p:spPr>
      </p:pic>
      <p:pic>
        <p:nvPicPr>
          <p:cNvPr id="9" name="图片 8" descr="L1_death_len_1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80" y="919480"/>
            <a:ext cx="3840000" cy="2880000"/>
          </a:xfrm>
          <a:prstGeom prst="rect">
            <a:avLst/>
          </a:prstGeom>
        </p:spPr>
      </p:pic>
      <p:pic>
        <p:nvPicPr>
          <p:cNvPr id="10" name="图片 9" descr="L2_death_len_1th_Tr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480" y="3978275"/>
            <a:ext cx="3840000" cy="2880000"/>
          </a:xfrm>
          <a:prstGeom prst="rect">
            <a:avLst/>
          </a:prstGeom>
        </p:spPr>
      </p:pic>
      <p:pic>
        <p:nvPicPr>
          <p:cNvPr id="12" name="图片 11" descr="L2_death_len_0th_Tru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720" y="3978275"/>
            <a:ext cx="3840000" cy="2880000"/>
          </a:xfrm>
          <a:prstGeom prst="rect">
            <a:avLst/>
          </a:prstGeom>
        </p:spPr>
      </p:pic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Max Death</a:t>
            </a:r>
            <a:endParaRPr lang="en-US" altLang="zh-CN"/>
          </a:p>
        </p:txBody>
      </p:sp>
      <p:pic>
        <p:nvPicPr>
          <p:cNvPr id="4" name="图片 3" descr="L1_max_death_1th_Tr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919480"/>
            <a:ext cx="3840000" cy="2880000"/>
          </a:xfrm>
          <a:prstGeom prst="rect">
            <a:avLst/>
          </a:prstGeom>
        </p:spPr>
      </p:pic>
      <p:pic>
        <p:nvPicPr>
          <p:cNvPr id="5" name="图片 4" descr="L1_max_death_0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30" y="919480"/>
            <a:ext cx="3840000" cy="2880000"/>
          </a:xfrm>
          <a:prstGeom prst="rect">
            <a:avLst/>
          </a:prstGeom>
        </p:spPr>
      </p:pic>
      <p:pic>
        <p:nvPicPr>
          <p:cNvPr id="6" name="图片 5" descr="L2_max_death_1th_Tr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320" y="3868420"/>
            <a:ext cx="3840000" cy="2880000"/>
          </a:xfrm>
          <a:prstGeom prst="rect">
            <a:avLst/>
          </a:prstGeom>
        </p:spPr>
      </p:pic>
      <p:pic>
        <p:nvPicPr>
          <p:cNvPr id="7" name="图片 6" descr="L2_max_death_0th_Tru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430" y="3868420"/>
            <a:ext cx="3840000" cy="2880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1_max_epsilon_bar_number_1th_Tr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020" y="1269365"/>
            <a:ext cx="5760000" cy="4320000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Max epsilon bar number</a:t>
            </a:r>
            <a:endParaRPr lang="en-US" altLang="zh-CN"/>
          </a:p>
        </p:txBody>
      </p:sp>
      <p:pic>
        <p:nvPicPr>
          <p:cNvPr id="6" name="图片 5" descr="L2_max_epsilon_bar_number_0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" y="1269365"/>
            <a:ext cx="5760000" cy="4320000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N2I4M2IwMDAwYjRlOTMwMWE2OGQwNmZmMmE4NjZkNT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演示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BOF：Scale</vt:lpstr>
      <vt:lpstr>Compare Model</vt:lpstr>
      <vt:lpstr>Compare Model</vt:lpstr>
      <vt:lpstr>Compare Model</vt:lpstr>
      <vt:lpstr>Compare Model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jieke wu</dc:creator>
  <cp:lastModifiedBy>Jieke Wu</cp:lastModifiedBy>
  <cp:revision>5</cp:revision>
  <dcterms:created xsi:type="dcterms:W3CDTF">2023-08-09T12:44:00Z</dcterms:created>
  <dcterms:modified xsi:type="dcterms:W3CDTF">2023-12-04T09:24:31Z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