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0"/>
  </p:notesMasterIdLst>
  <p:sldIdLst>
    <p:sldId id="257" r:id="rId2"/>
    <p:sldId id="435" r:id="rId3"/>
    <p:sldId id="1448943519" r:id="rId4"/>
    <p:sldId id="1448943520" r:id="rId5"/>
    <p:sldId id="457" r:id="rId6"/>
    <p:sldId id="444" r:id="rId7"/>
    <p:sldId id="1448943521" r:id="rId8"/>
    <p:sldId id="456" r:id="rId9"/>
  </p:sldIdLst>
  <p:sldSz cx="12192000" cy="6858000"/>
  <p:notesSz cx="6858000" cy="9144000"/>
  <p:defaultTextStyle>
    <a:defPPr>
      <a:defRPr lang="en-US"/>
    </a:defPPr>
    <a:lvl1pPr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1pPr>
    <a:lvl2pPr marL="608486" indent="-227521"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2pPr>
    <a:lvl3pPr marL="1218297" indent="-456366"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3pPr>
    <a:lvl4pPr marL="1828107" indent="-685210"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4pPr>
    <a:lvl5pPr marL="2437917" indent="-914053"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5pPr>
    <a:lvl6pPr marL="1904829"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6pPr>
    <a:lvl7pPr marL="2285794"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7pPr>
    <a:lvl8pPr marL="2666760"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8pPr>
    <a:lvl9pPr marL="3047726"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5D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2387E-0238-4B96-BBD6-51CA4A9F8ECF}"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A757DAE0-2C99-4716-BDED-F1C2154D10D4}">
      <dgm:prSet/>
      <dgm:spPr/>
      <dgm:t>
        <a:bodyPr/>
        <a:lstStyle/>
        <a:p>
          <a:r>
            <a:rPr lang="en-US" b="1" i="0" baseline="0"/>
            <a:t>Portfolio Management</a:t>
          </a:r>
          <a:br>
            <a:rPr lang="en-US" b="0" i="0" baseline="0"/>
          </a:br>
          <a:r>
            <a:rPr lang="en-US" b="0" i="0" baseline="0"/>
            <a:t>Enhances portfolio management by benchmarking model portfolios in the advisory process.</a:t>
          </a:r>
          <a:endParaRPr lang="en-US"/>
        </a:p>
      </dgm:t>
    </dgm:pt>
    <dgm:pt modelId="{7E5B2E29-5A69-4EB7-B8B4-6765E8D84F4F}" type="parTrans" cxnId="{7A587542-9AF9-4621-9048-3436B5A477D7}">
      <dgm:prSet/>
      <dgm:spPr/>
      <dgm:t>
        <a:bodyPr/>
        <a:lstStyle/>
        <a:p>
          <a:endParaRPr lang="en-US"/>
        </a:p>
      </dgm:t>
    </dgm:pt>
    <dgm:pt modelId="{A17EEA2E-8E63-4BC3-A1C0-21C771B0FCAA}" type="sibTrans" cxnId="{7A587542-9AF9-4621-9048-3436B5A477D7}">
      <dgm:prSet/>
      <dgm:spPr/>
      <dgm:t>
        <a:bodyPr/>
        <a:lstStyle/>
        <a:p>
          <a:endParaRPr lang="en-US"/>
        </a:p>
      </dgm:t>
    </dgm:pt>
    <dgm:pt modelId="{A072F5AD-9793-4AD6-86A8-6F3555DBB3F9}">
      <dgm:prSet/>
      <dgm:spPr/>
      <dgm:t>
        <a:bodyPr/>
        <a:lstStyle/>
        <a:p>
          <a:r>
            <a:rPr lang="en-US" b="1" i="0" baseline="0"/>
            <a:t>Risk Management</a:t>
          </a:r>
          <a:br>
            <a:rPr lang="en-US" b="0" i="0" baseline="0"/>
          </a:br>
          <a:r>
            <a:rPr lang="en-US" b="0" i="0" baseline="0"/>
            <a:t>Forecast models can predict periods of market volatility or downturns, assisting risk managers in hedging positions.</a:t>
          </a:r>
          <a:endParaRPr lang="en-US"/>
        </a:p>
      </dgm:t>
    </dgm:pt>
    <dgm:pt modelId="{5B4EF548-CD1F-4A6D-BB69-0A42BC43A349}" type="parTrans" cxnId="{911D2B71-CAB4-4228-86E4-1989E4D41AB8}">
      <dgm:prSet/>
      <dgm:spPr/>
      <dgm:t>
        <a:bodyPr/>
        <a:lstStyle/>
        <a:p>
          <a:endParaRPr lang="en-US"/>
        </a:p>
      </dgm:t>
    </dgm:pt>
    <dgm:pt modelId="{F14AC56E-8F24-4EEF-A561-A77023F59F3C}" type="sibTrans" cxnId="{911D2B71-CAB4-4228-86E4-1989E4D41AB8}">
      <dgm:prSet/>
      <dgm:spPr/>
      <dgm:t>
        <a:bodyPr/>
        <a:lstStyle/>
        <a:p>
          <a:endParaRPr lang="en-US"/>
        </a:p>
      </dgm:t>
    </dgm:pt>
    <dgm:pt modelId="{6360A905-9B96-475E-9AEF-0C9B3B1B5294}">
      <dgm:prSet/>
      <dgm:spPr/>
      <dgm:t>
        <a:bodyPr/>
        <a:lstStyle/>
        <a:p>
          <a:r>
            <a:rPr lang="en-US" b="1" i="0" baseline="0"/>
            <a:t>Wealth Management</a:t>
          </a:r>
          <a:br>
            <a:rPr lang="en-US" b="0" i="0" baseline="0"/>
          </a:br>
          <a:r>
            <a:rPr lang="en-US" b="0" i="0" baseline="0"/>
            <a:t>Offers personalized financial advice to investors.</a:t>
          </a:r>
          <a:endParaRPr lang="en-US"/>
        </a:p>
      </dgm:t>
    </dgm:pt>
    <dgm:pt modelId="{707B87BD-58AD-4AF5-8EF5-A47F0FAC9826}" type="parTrans" cxnId="{A320AD7D-5F3A-4E1E-B715-66AF57C3426A}">
      <dgm:prSet/>
      <dgm:spPr/>
      <dgm:t>
        <a:bodyPr/>
        <a:lstStyle/>
        <a:p>
          <a:endParaRPr lang="en-US"/>
        </a:p>
      </dgm:t>
    </dgm:pt>
    <dgm:pt modelId="{A7B10F7F-78A6-46FE-8845-4D86C8524DE0}" type="sibTrans" cxnId="{A320AD7D-5F3A-4E1E-B715-66AF57C3426A}">
      <dgm:prSet/>
      <dgm:spPr/>
      <dgm:t>
        <a:bodyPr/>
        <a:lstStyle/>
        <a:p>
          <a:endParaRPr lang="en-US"/>
        </a:p>
      </dgm:t>
    </dgm:pt>
    <dgm:pt modelId="{49D0DD77-8C02-4D8C-83F5-2F74E1D0F064}" type="pres">
      <dgm:prSet presAssocID="{5472387E-0238-4B96-BBD6-51CA4A9F8ECF}" presName="root" presStyleCnt="0">
        <dgm:presLayoutVars>
          <dgm:dir/>
          <dgm:resizeHandles val="exact"/>
        </dgm:presLayoutVars>
      </dgm:prSet>
      <dgm:spPr/>
    </dgm:pt>
    <dgm:pt modelId="{417AEED3-8EFB-41F2-988D-7220E78F57EF}" type="pres">
      <dgm:prSet presAssocID="{5472387E-0238-4B96-BBD6-51CA4A9F8ECF}" presName="container" presStyleCnt="0">
        <dgm:presLayoutVars>
          <dgm:dir/>
          <dgm:resizeHandles val="exact"/>
        </dgm:presLayoutVars>
      </dgm:prSet>
      <dgm:spPr/>
    </dgm:pt>
    <dgm:pt modelId="{DB034297-0D37-4B4B-87A6-7EA4F31599ED}" type="pres">
      <dgm:prSet presAssocID="{A757DAE0-2C99-4716-BDED-F1C2154D10D4}" presName="compNode" presStyleCnt="0"/>
      <dgm:spPr/>
    </dgm:pt>
    <dgm:pt modelId="{737FAC60-51F1-491B-A061-DDB05638469D}" type="pres">
      <dgm:prSet presAssocID="{A757DAE0-2C99-4716-BDED-F1C2154D10D4}" presName="iconBgRect" presStyleLbl="bgShp" presStyleIdx="0" presStyleCnt="3"/>
      <dgm:spPr/>
    </dgm:pt>
    <dgm:pt modelId="{F51DE79E-2741-4C98-BFA7-A2D42EADF68E}" type="pres">
      <dgm:prSet presAssocID="{A757DAE0-2C99-4716-BDED-F1C2154D10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01D76C6-2F14-47B8-8110-CC703C364637}" type="pres">
      <dgm:prSet presAssocID="{A757DAE0-2C99-4716-BDED-F1C2154D10D4}" presName="spaceRect" presStyleCnt="0"/>
      <dgm:spPr/>
    </dgm:pt>
    <dgm:pt modelId="{47EFF939-48EF-445B-9985-88EB732C2C98}" type="pres">
      <dgm:prSet presAssocID="{A757DAE0-2C99-4716-BDED-F1C2154D10D4}" presName="textRect" presStyleLbl="revTx" presStyleIdx="0" presStyleCnt="3">
        <dgm:presLayoutVars>
          <dgm:chMax val="1"/>
          <dgm:chPref val="1"/>
        </dgm:presLayoutVars>
      </dgm:prSet>
      <dgm:spPr/>
    </dgm:pt>
    <dgm:pt modelId="{55244527-3773-4488-993F-F7C701379A88}" type="pres">
      <dgm:prSet presAssocID="{A17EEA2E-8E63-4BC3-A1C0-21C771B0FCAA}" presName="sibTrans" presStyleLbl="sibTrans2D1" presStyleIdx="0" presStyleCnt="0"/>
      <dgm:spPr/>
    </dgm:pt>
    <dgm:pt modelId="{1E2D24FD-D477-4556-8090-B98C46A14B1C}" type="pres">
      <dgm:prSet presAssocID="{A072F5AD-9793-4AD6-86A8-6F3555DBB3F9}" presName="compNode" presStyleCnt="0"/>
      <dgm:spPr/>
    </dgm:pt>
    <dgm:pt modelId="{BABE84C1-CFE3-450E-B55D-AC6ED60C5564}" type="pres">
      <dgm:prSet presAssocID="{A072F5AD-9793-4AD6-86A8-6F3555DBB3F9}" presName="iconBgRect" presStyleLbl="bgShp" presStyleIdx="1" presStyleCnt="3"/>
      <dgm:spPr/>
    </dgm:pt>
    <dgm:pt modelId="{0E608BA3-D940-478A-AF77-16D8975D00EB}" type="pres">
      <dgm:prSet presAssocID="{A072F5AD-9793-4AD6-86A8-6F3555DBB3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825757AB-385C-4ACC-B3B7-C6ABE92CF70D}" type="pres">
      <dgm:prSet presAssocID="{A072F5AD-9793-4AD6-86A8-6F3555DBB3F9}" presName="spaceRect" presStyleCnt="0"/>
      <dgm:spPr/>
    </dgm:pt>
    <dgm:pt modelId="{DE6E2583-D350-444B-BC40-C835517284D9}" type="pres">
      <dgm:prSet presAssocID="{A072F5AD-9793-4AD6-86A8-6F3555DBB3F9}" presName="textRect" presStyleLbl="revTx" presStyleIdx="1" presStyleCnt="3">
        <dgm:presLayoutVars>
          <dgm:chMax val="1"/>
          <dgm:chPref val="1"/>
        </dgm:presLayoutVars>
      </dgm:prSet>
      <dgm:spPr/>
    </dgm:pt>
    <dgm:pt modelId="{21BFE0B1-411D-49A3-81F9-28989A07670C}" type="pres">
      <dgm:prSet presAssocID="{F14AC56E-8F24-4EEF-A561-A77023F59F3C}" presName="sibTrans" presStyleLbl="sibTrans2D1" presStyleIdx="0" presStyleCnt="0"/>
      <dgm:spPr/>
    </dgm:pt>
    <dgm:pt modelId="{1C21C610-704F-4857-8CCA-EFE4E9607003}" type="pres">
      <dgm:prSet presAssocID="{6360A905-9B96-475E-9AEF-0C9B3B1B5294}" presName="compNode" presStyleCnt="0"/>
      <dgm:spPr/>
    </dgm:pt>
    <dgm:pt modelId="{68B592DF-1F18-4E59-9339-023E191F1B66}" type="pres">
      <dgm:prSet presAssocID="{6360A905-9B96-475E-9AEF-0C9B3B1B5294}" presName="iconBgRect" presStyleLbl="bgShp" presStyleIdx="2" presStyleCnt="3"/>
      <dgm:spPr/>
    </dgm:pt>
    <dgm:pt modelId="{8AD1FA14-4EA1-4C15-AF00-EA6C2BAF5ACC}" type="pres">
      <dgm:prSet presAssocID="{6360A905-9B96-475E-9AEF-0C9B3B1B52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uro"/>
        </a:ext>
      </dgm:extLst>
    </dgm:pt>
    <dgm:pt modelId="{05CB363C-1113-4514-B2EE-F5BAECF6ACF6}" type="pres">
      <dgm:prSet presAssocID="{6360A905-9B96-475E-9AEF-0C9B3B1B5294}" presName="spaceRect" presStyleCnt="0"/>
      <dgm:spPr/>
    </dgm:pt>
    <dgm:pt modelId="{456ED783-4141-4F86-AAA4-0FCB277F5E1E}" type="pres">
      <dgm:prSet presAssocID="{6360A905-9B96-475E-9AEF-0C9B3B1B5294}" presName="textRect" presStyleLbl="revTx" presStyleIdx="2" presStyleCnt="3">
        <dgm:presLayoutVars>
          <dgm:chMax val="1"/>
          <dgm:chPref val="1"/>
        </dgm:presLayoutVars>
      </dgm:prSet>
      <dgm:spPr/>
    </dgm:pt>
  </dgm:ptLst>
  <dgm:cxnLst>
    <dgm:cxn modelId="{C9734C1E-4623-42A0-80E1-65C7A73843F3}" type="presOf" srcId="{A757DAE0-2C99-4716-BDED-F1C2154D10D4}" destId="{47EFF939-48EF-445B-9985-88EB732C2C98}" srcOrd="0" destOrd="0" presId="urn:microsoft.com/office/officeart/2018/2/layout/IconCircleList"/>
    <dgm:cxn modelId="{C4F15F28-2251-40C5-8227-F71DF1F24C48}" type="presOf" srcId="{5472387E-0238-4B96-BBD6-51CA4A9F8ECF}" destId="{49D0DD77-8C02-4D8C-83F5-2F74E1D0F064}" srcOrd="0" destOrd="0" presId="urn:microsoft.com/office/officeart/2018/2/layout/IconCircleList"/>
    <dgm:cxn modelId="{7A587542-9AF9-4621-9048-3436B5A477D7}" srcId="{5472387E-0238-4B96-BBD6-51CA4A9F8ECF}" destId="{A757DAE0-2C99-4716-BDED-F1C2154D10D4}" srcOrd="0" destOrd="0" parTransId="{7E5B2E29-5A69-4EB7-B8B4-6765E8D84F4F}" sibTransId="{A17EEA2E-8E63-4BC3-A1C0-21C771B0FCAA}"/>
    <dgm:cxn modelId="{911D2B71-CAB4-4228-86E4-1989E4D41AB8}" srcId="{5472387E-0238-4B96-BBD6-51CA4A9F8ECF}" destId="{A072F5AD-9793-4AD6-86A8-6F3555DBB3F9}" srcOrd="1" destOrd="0" parTransId="{5B4EF548-CD1F-4A6D-BB69-0A42BC43A349}" sibTransId="{F14AC56E-8F24-4EEF-A561-A77023F59F3C}"/>
    <dgm:cxn modelId="{6B1E067A-1B01-4B8D-B13C-7203F0CBAFB6}" type="presOf" srcId="{A17EEA2E-8E63-4BC3-A1C0-21C771B0FCAA}" destId="{55244527-3773-4488-993F-F7C701379A88}" srcOrd="0" destOrd="0" presId="urn:microsoft.com/office/officeart/2018/2/layout/IconCircleList"/>
    <dgm:cxn modelId="{A320AD7D-5F3A-4E1E-B715-66AF57C3426A}" srcId="{5472387E-0238-4B96-BBD6-51CA4A9F8ECF}" destId="{6360A905-9B96-475E-9AEF-0C9B3B1B5294}" srcOrd="2" destOrd="0" parTransId="{707B87BD-58AD-4AF5-8EF5-A47F0FAC9826}" sibTransId="{A7B10F7F-78A6-46FE-8845-4D86C8524DE0}"/>
    <dgm:cxn modelId="{F8F1B5A8-72D5-48D0-BD2E-A31EBD422BEF}" type="presOf" srcId="{A072F5AD-9793-4AD6-86A8-6F3555DBB3F9}" destId="{DE6E2583-D350-444B-BC40-C835517284D9}" srcOrd="0" destOrd="0" presId="urn:microsoft.com/office/officeart/2018/2/layout/IconCircleList"/>
    <dgm:cxn modelId="{2DC4CEAF-06AE-43B1-877E-F8F09FE71286}" type="presOf" srcId="{6360A905-9B96-475E-9AEF-0C9B3B1B5294}" destId="{456ED783-4141-4F86-AAA4-0FCB277F5E1E}" srcOrd="0" destOrd="0" presId="urn:microsoft.com/office/officeart/2018/2/layout/IconCircleList"/>
    <dgm:cxn modelId="{BEE2B3EB-4AE6-4479-841A-B403B28080D4}" type="presOf" srcId="{F14AC56E-8F24-4EEF-A561-A77023F59F3C}" destId="{21BFE0B1-411D-49A3-81F9-28989A07670C}" srcOrd="0" destOrd="0" presId="urn:microsoft.com/office/officeart/2018/2/layout/IconCircleList"/>
    <dgm:cxn modelId="{A7C02933-193B-48E0-B713-C350E10623A0}" type="presParOf" srcId="{49D0DD77-8C02-4D8C-83F5-2F74E1D0F064}" destId="{417AEED3-8EFB-41F2-988D-7220E78F57EF}" srcOrd="0" destOrd="0" presId="urn:microsoft.com/office/officeart/2018/2/layout/IconCircleList"/>
    <dgm:cxn modelId="{ECCF6FB4-666B-4411-BA00-138F0842DB7C}" type="presParOf" srcId="{417AEED3-8EFB-41F2-988D-7220E78F57EF}" destId="{DB034297-0D37-4B4B-87A6-7EA4F31599ED}" srcOrd="0" destOrd="0" presId="urn:microsoft.com/office/officeart/2018/2/layout/IconCircleList"/>
    <dgm:cxn modelId="{6EB640FB-10B7-4FD9-9A28-2E9ECBB1E43A}" type="presParOf" srcId="{DB034297-0D37-4B4B-87A6-7EA4F31599ED}" destId="{737FAC60-51F1-491B-A061-DDB05638469D}" srcOrd="0" destOrd="0" presId="urn:microsoft.com/office/officeart/2018/2/layout/IconCircleList"/>
    <dgm:cxn modelId="{85251FC4-BB12-439A-B13A-F5AA079787D1}" type="presParOf" srcId="{DB034297-0D37-4B4B-87A6-7EA4F31599ED}" destId="{F51DE79E-2741-4C98-BFA7-A2D42EADF68E}" srcOrd="1" destOrd="0" presId="urn:microsoft.com/office/officeart/2018/2/layout/IconCircleList"/>
    <dgm:cxn modelId="{E6BE2D31-48FD-4AF9-8D70-0E29A99D5BDD}" type="presParOf" srcId="{DB034297-0D37-4B4B-87A6-7EA4F31599ED}" destId="{201D76C6-2F14-47B8-8110-CC703C364637}" srcOrd="2" destOrd="0" presId="urn:microsoft.com/office/officeart/2018/2/layout/IconCircleList"/>
    <dgm:cxn modelId="{1D8D104A-7A61-483F-B259-C93AE6D3E880}" type="presParOf" srcId="{DB034297-0D37-4B4B-87A6-7EA4F31599ED}" destId="{47EFF939-48EF-445B-9985-88EB732C2C98}" srcOrd="3" destOrd="0" presId="urn:microsoft.com/office/officeart/2018/2/layout/IconCircleList"/>
    <dgm:cxn modelId="{7CE1097D-0DCA-44AA-9884-81081D7968AA}" type="presParOf" srcId="{417AEED3-8EFB-41F2-988D-7220E78F57EF}" destId="{55244527-3773-4488-993F-F7C701379A88}" srcOrd="1" destOrd="0" presId="urn:microsoft.com/office/officeart/2018/2/layout/IconCircleList"/>
    <dgm:cxn modelId="{877E4816-D0BC-45C3-B72C-9F92AEB5A5E0}" type="presParOf" srcId="{417AEED3-8EFB-41F2-988D-7220E78F57EF}" destId="{1E2D24FD-D477-4556-8090-B98C46A14B1C}" srcOrd="2" destOrd="0" presId="urn:microsoft.com/office/officeart/2018/2/layout/IconCircleList"/>
    <dgm:cxn modelId="{3D0F0F4A-FDE4-4625-B2D1-33B00B9662F1}" type="presParOf" srcId="{1E2D24FD-D477-4556-8090-B98C46A14B1C}" destId="{BABE84C1-CFE3-450E-B55D-AC6ED60C5564}" srcOrd="0" destOrd="0" presId="urn:microsoft.com/office/officeart/2018/2/layout/IconCircleList"/>
    <dgm:cxn modelId="{A5F1AE11-0206-4E03-8E18-06D49B1E33C0}" type="presParOf" srcId="{1E2D24FD-D477-4556-8090-B98C46A14B1C}" destId="{0E608BA3-D940-478A-AF77-16D8975D00EB}" srcOrd="1" destOrd="0" presId="urn:microsoft.com/office/officeart/2018/2/layout/IconCircleList"/>
    <dgm:cxn modelId="{206D2132-0E6C-4286-BD6D-0D08CD72DF24}" type="presParOf" srcId="{1E2D24FD-D477-4556-8090-B98C46A14B1C}" destId="{825757AB-385C-4ACC-B3B7-C6ABE92CF70D}" srcOrd="2" destOrd="0" presId="urn:microsoft.com/office/officeart/2018/2/layout/IconCircleList"/>
    <dgm:cxn modelId="{DDDB9668-6324-429D-AC49-8F7C6C916652}" type="presParOf" srcId="{1E2D24FD-D477-4556-8090-B98C46A14B1C}" destId="{DE6E2583-D350-444B-BC40-C835517284D9}" srcOrd="3" destOrd="0" presId="urn:microsoft.com/office/officeart/2018/2/layout/IconCircleList"/>
    <dgm:cxn modelId="{7A2C7CC0-8BC3-49F5-ABE0-5C996482533D}" type="presParOf" srcId="{417AEED3-8EFB-41F2-988D-7220E78F57EF}" destId="{21BFE0B1-411D-49A3-81F9-28989A07670C}" srcOrd="3" destOrd="0" presId="urn:microsoft.com/office/officeart/2018/2/layout/IconCircleList"/>
    <dgm:cxn modelId="{1195C9B0-4297-4C87-82E0-2703C68612FB}" type="presParOf" srcId="{417AEED3-8EFB-41F2-988D-7220E78F57EF}" destId="{1C21C610-704F-4857-8CCA-EFE4E9607003}" srcOrd="4" destOrd="0" presId="urn:microsoft.com/office/officeart/2018/2/layout/IconCircleList"/>
    <dgm:cxn modelId="{B6510213-708A-4D3F-A921-8212F7924F4F}" type="presParOf" srcId="{1C21C610-704F-4857-8CCA-EFE4E9607003}" destId="{68B592DF-1F18-4E59-9339-023E191F1B66}" srcOrd="0" destOrd="0" presId="urn:microsoft.com/office/officeart/2018/2/layout/IconCircleList"/>
    <dgm:cxn modelId="{982D05E1-2F86-483A-91A1-08636A1D6E41}" type="presParOf" srcId="{1C21C610-704F-4857-8CCA-EFE4E9607003}" destId="{8AD1FA14-4EA1-4C15-AF00-EA6C2BAF5ACC}" srcOrd="1" destOrd="0" presId="urn:microsoft.com/office/officeart/2018/2/layout/IconCircleList"/>
    <dgm:cxn modelId="{04267AAB-4AF0-4077-AAFB-CEA87842AAAF}" type="presParOf" srcId="{1C21C610-704F-4857-8CCA-EFE4E9607003}" destId="{05CB363C-1113-4514-B2EE-F5BAECF6ACF6}" srcOrd="2" destOrd="0" presId="urn:microsoft.com/office/officeart/2018/2/layout/IconCircleList"/>
    <dgm:cxn modelId="{5C087582-E43A-4424-A6A9-BED85DDC5121}" type="presParOf" srcId="{1C21C610-704F-4857-8CCA-EFE4E9607003}" destId="{456ED783-4141-4F86-AAA4-0FCB277F5E1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FAC60-51F1-491B-A061-DDB05638469D}">
      <dsp:nvSpPr>
        <dsp:cNvPr id="0" name=""/>
        <dsp:cNvSpPr/>
      </dsp:nvSpPr>
      <dsp:spPr>
        <a:xfrm>
          <a:off x="366183" y="1376213"/>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DE79E-2741-4C98-BFA7-A2D42EADF68E}">
      <dsp:nvSpPr>
        <dsp:cNvPr id="0" name=""/>
        <dsp:cNvSpPr/>
      </dsp:nvSpPr>
      <dsp:spPr>
        <a:xfrm>
          <a:off x="537067" y="1547097"/>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EFF939-48EF-445B-9985-88EB732C2C98}">
      <dsp:nvSpPr>
        <dsp:cNvPr id="0" name=""/>
        <dsp:cNvSpPr/>
      </dsp:nvSpPr>
      <dsp:spPr>
        <a:xfrm>
          <a:off x="1354287" y="1376213"/>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Portfolio Management</a:t>
          </a:r>
          <a:br>
            <a:rPr lang="en-US" sz="1100" b="0" i="0" kern="1200" baseline="0"/>
          </a:br>
          <a:r>
            <a:rPr lang="en-US" sz="1100" b="0" i="0" kern="1200" baseline="0"/>
            <a:t>Enhances portfolio management by benchmarking model portfolios in the advisory process.</a:t>
          </a:r>
          <a:endParaRPr lang="en-US" sz="1100" kern="1200"/>
        </a:p>
      </dsp:txBody>
      <dsp:txXfrm>
        <a:off x="1354287" y="1376213"/>
        <a:ext cx="1918085" cy="813733"/>
      </dsp:txXfrm>
    </dsp:sp>
    <dsp:sp modelId="{BABE84C1-CFE3-450E-B55D-AC6ED60C5564}">
      <dsp:nvSpPr>
        <dsp:cNvPr id="0" name=""/>
        <dsp:cNvSpPr/>
      </dsp:nvSpPr>
      <dsp:spPr>
        <a:xfrm>
          <a:off x="3606585" y="1376213"/>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608BA3-D940-478A-AF77-16D8975D00EB}">
      <dsp:nvSpPr>
        <dsp:cNvPr id="0" name=""/>
        <dsp:cNvSpPr/>
      </dsp:nvSpPr>
      <dsp:spPr>
        <a:xfrm>
          <a:off x="3777468" y="1547097"/>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E2583-D350-444B-BC40-C835517284D9}">
      <dsp:nvSpPr>
        <dsp:cNvPr id="0" name=""/>
        <dsp:cNvSpPr/>
      </dsp:nvSpPr>
      <dsp:spPr>
        <a:xfrm>
          <a:off x="4594689" y="1376213"/>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Risk Management</a:t>
          </a:r>
          <a:br>
            <a:rPr lang="en-US" sz="1100" b="0" i="0" kern="1200" baseline="0"/>
          </a:br>
          <a:r>
            <a:rPr lang="en-US" sz="1100" b="0" i="0" kern="1200" baseline="0"/>
            <a:t>Forecast models can predict periods of market volatility or downturns, assisting risk managers in hedging positions.</a:t>
          </a:r>
          <a:endParaRPr lang="en-US" sz="1100" kern="1200"/>
        </a:p>
      </dsp:txBody>
      <dsp:txXfrm>
        <a:off x="4594689" y="1376213"/>
        <a:ext cx="1918085" cy="813733"/>
      </dsp:txXfrm>
    </dsp:sp>
    <dsp:sp modelId="{68B592DF-1F18-4E59-9339-023E191F1B66}">
      <dsp:nvSpPr>
        <dsp:cNvPr id="0" name=""/>
        <dsp:cNvSpPr/>
      </dsp:nvSpPr>
      <dsp:spPr>
        <a:xfrm>
          <a:off x="6846986" y="1376213"/>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1FA14-4EA1-4C15-AF00-EA6C2BAF5ACC}">
      <dsp:nvSpPr>
        <dsp:cNvPr id="0" name=""/>
        <dsp:cNvSpPr/>
      </dsp:nvSpPr>
      <dsp:spPr>
        <a:xfrm>
          <a:off x="7017870" y="1547097"/>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ED783-4141-4F86-AAA4-0FCB277F5E1E}">
      <dsp:nvSpPr>
        <dsp:cNvPr id="0" name=""/>
        <dsp:cNvSpPr/>
      </dsp:nvSpPr>
      <dsp:spPr>
        <a:xfrm>
          <a:off x="7835091" y="1376213"/>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Wealth Management</a:t>
          </a:r>
          <a:br>
            <a:rPr lang="en-US" sz="1100" b="0" i="0" kern="1200" baseline="0"/>
          </a:br>
          <a:r>
            <a:rPr lang="en-US" sz="1100" b="0" i="0" kern="1200" baseline="0"/>
            <a:t>Offers personalized financial advice to investors.</a:t>
          </a:r>
          <a:endParaRPr lang="en-US" sz="1100" kern="1200"/>
        </a:p>
      </dsp:txBody>
      <dsp:txXfrm>
        <a:off x="7835091" y="1376213"/>
        <a:ext cx="1918085" cy="8137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44FB4-8542-4A5B-B758-CC2D5B671051}" type="datetimeFigureOut">
              <a:rPr lang="en-IN" smtClean="0"/>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00264-F310-44D5-AF09-9140017A2D7D}" type="slidenum">
              <a:rPr lang="en-IN" smtClean="0"/>
              <a:t>‹#›</a:t>
            </a:fld>
            <a:endParaRPr lang="en-IN"/>
          </a:p>
        </p:txBody>
      </p:sp>
    </p:spTree>
    <p:extLst>
      <p:ext uri="{BB962C8B-B14F-4D97-AF65-F5344CB8AC3E}">
        <p14:creationId xmlns:p14="http://schemas.microsoft.com/office/powerpoint/2010/main" val="178686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F4A1B832-ECCF-4AEF-80DA-DD863C9A4CA8}" type="datetime8">
              <a:rPr lang="en-US" smtClean="0"/>
              <a:t>9/24/2024 1:52 AM</a:t>
            </a:fld>
            <a:endParaRPr lang="en-US"/>
          </a:p>
        </p:txBody>
      </p:sp>
      <p:sp>
        <p:nvSpPr>
          <p:cNvPr id="6" name="Footer Placeholder 5"/>
          <p:cNvSpPr>
            <a:spLocks noGrp="1"/>
          </p:cNvSpPr>
          <p:nvPr>
            <p:ph type="ftr" sz="quarter" idx="12"/>
          </p:nvPr>
        </p:nvSpPr>
        <p:spPr/>
        <p:txBody>
          <a:bodyPr/>
          <a:lstStyle/>
          <a:p>
            <a:r>
              <a:rPr lang="en-US" err="1"/>
              <a:t>jnj</a:t>
            </a:r>
            <a:r>
              <a:rPr lang="en-US"/>
              <a:t>-corporate-ppt-template-widescreen</a:t>
            </a:r>
          </a:p>
        </p:txBody>
      </p:sp>
      <p:sp>
        <p:nvSpPr>
          <p:cNvPr id="7" name="Slide Number Placeholder 6"/>
          <p:cNvSpPr>
            <a:spLocks noGrp="1"/>
          </p:cNvSpPr>
          <p:nvPr>
            <p:ph type="sldNum" sz="quarter" idx="13"/>
          </p:nvPr>
        </p:nvSpPr>
        <p:spPr/>
        <p:txBody>
          <a:bodyPr/>
          <a:lstStyle/>
          <a:p>
            <a:fld id="{B976D8D5-0ECD-3A4D-8E63-E16D685F0695}" type="slidenum">
              <a:rPr lang="en-US" smtClean="0"/>
              <a:pPr/>
              <a:t>2</a:t>
            </a:fld>
            <a:endParaRPr lang="en-US"/>
          </a:p>
        </p:txBody>
      </p:sp>
    </p:spTree>
    <p:extLst>
      <p:ext uri="{BB962C8B-B14F-4D97-AF65-F5344CB8AC3E}">
        <p14:creationId xmlns:p14="http://schemas.microsoft.com/office/powerpoint/2010/main" val="425811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9B30634A-EC0F-44D8-8B10-1CEFCCA0D6DE}" type="datetime8">
              <a:rPr lang="en-US" smtClean="0"/>
              <a:t>9/24/2024 1:52 AM</a:t>
            </a:fld>
            <a:endParaRPr lang="en-US"/>
          </a:p>
        </p:txBody>
      </p:sp>
      <p:sp>
        <p:nvSpPr>
          <p:cNvPr id="6" name="Footer Placeholder 5"/>
          <p:cNvSpPr>
            <a:spLocks noGrp="1"/>
          </p:cNvSpPr>
          <p:nvPr>
            <p:ph type="ftr" sz="quarter" idx="12"/>
          </p:nvPr>
        </p:nvSpPr>
        <p:spPr/>
        <p:txBody>
          <a:bodyPr/>
          <a:lstStyle/>
          <a:p>
            <a:r>
              <a:rPr lang="en-US" err="1"/>
              <a:t>jnj</a:t>
            </a:r>
            <a:r>
              <a:rPr lang="en-US"/>
              <a:t>-corporate-ppt-template-widescreen</a:t>
            </a:r>
          </a:p>
        </p:txBody>
      </p:sp>
      <p:sp>
        <p:nvSpPr>
          <p:cNvPr id="7" name="Slide Number Placeholder 6"/>
          <p:cNvSpPr>
            <a:spLocks noGrp="1"/>
          </p:cNvSpPr>
          <p:nvPr>
            <p:ph type="sldNum" sz="quarter" idx="13"/>
          </p:nvPr>
        </p:nvSpPr>
        <p:spPr/>
        <p:txBody>
          <a:bodyPr/>
          <a:lstStyle/>
          <a:p>
            <a:fld id="{B976D8D5-0ECD-3A4D-8E63-E16D685F0695}" type="slidenum">
              <a:rPr lang="en-US" smtClean="0"/>
              <a:pPr/>
              <a:t>3</a:t>
            </a:fld>
            <a:endParaRPr lang="en-US"/>
          </a:p>
        </p:txBody>
      </p:sp>
    </p:spTree>
    <p:extLst>
      <p:ext uri="{BB962C8B-B14F-4D97-AF65-F5344CB8AC3E}">
        <p14:creationId xmlns:p14="http://schemas.microsoft.com/office/powerpoint/2010/main" val="198973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9B30634A-EC0F-44D8-8B10-1CEFCCA0D6DE}" type="datetime8">
              <a:rPr lang="en-US" smtClean="0"/>
              <a:t>9/24/2024 1:52 AM</a:t>
            </a:fld>
            <a:endParaRPr lang="en-US"/>
          </a:p>
        </p:txBody>
      </p:sp>
      <p:sp>
        <p:nvSpPr>
          <p:cNvPr id="6" name="Footer Placeholder 5"/>
          <p:cNvSpPr>
            <a:spLocks noGrp="1"/>
          </p:cNvSpPr>
          <p:nvPr>
            <p:ph type="ftr" sz="quarter" idx="12"/>
          </p:nvPr>
        </p:nvSpPr>
        <p:spPr/>
        <p:txBody>
          <a:bodyPr/>
          <a:lstStyle/>
          <a:p>
            <a:r>
              <a:rPr lang="en-US" err="1"/>
              <a:t>jnj</a:t>
            </a:r>
            <a:r>
              <a:rPr lang="en-US"/>
              <a:t>-corporate-ppt-template-widescreen</a:t>
            </a:r>
          </a:p>
        </p:txBody>
      </p:sp>
      <p:sp>
        <p:nvSpPr>
          <p:cNvPr id="7" name="Slide Number Placeholder 6"/>
          <p:cNvSpPr>
            <a:spLocks noGrp="1"/>
          </p:cNvSpPr>
          <p:nvPr>
            <p:ph type="sldNum" sz="quarter" idx="13"/>
          </p:nvPr>
        </p:nvSpPr>
        <p:spPr/>
        <p:txBody>
          <a:bodyPr/>
          <a:lstStyle/>
          <a:p>
            <a:fld id="{B976D8D5-0ECD-3A4D-8E63-E16D685F0695}" type="slidenum">
              <a:rPr lang="en-US" smtClean="0"/>
              <a:pPr/>
              <a:t>4</a:t>
            </a:fld>
            <a:endParaRPr lang="en-US"/>
          </a:p>
        </p:txBody>
      </p:sp>
    </p:spTree>
    <p:extLst>
      <p:ext uri="{BB962C8B-B14F-4D97-AF65-F5344CB8AC3E}">
        <p14:creationId xmlns:p14="http://schemas.microsoft.com/office/powerpoint/2010/main" val="198367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600264-F310-44D5-AF09-9140017A2D7D}" type="slidenum">
              <a:rPr lang="en-IN" smtClean="0"/>
              <a:t>7</a:t>
            </a:fld>
            <a:endParaRPr lang="en-IN"/>
          </a:p>
        </p:txBody>
      </p:sp>
    </p:spTree>
    <p:extLst>
      <p:ext uri="{BB962C8B-B14F-4D97-AF65-F5344CB8AC3E}">
        <p14:creationId xmlns:p14="http://schemas.microsoft.com/office/powerpoint/2010/main" val="2346620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341E86AA-526C-4525-9796-03B99B45EBFE}"/>
              </a:ext>
            </a:extLst>
          </p:cNvPr>
          <p:cNvPicPr>
            <a:picLocks noChangeAspect="1"/>
          </p:cNvPicPr>
          <p:nvPr/>
        </p:nvPicPr>
        <p:blipFill>
          <a:blip r:embed="rId2"/>
          <a:stretch>
            <a:fillRect/>
          </a:stretch>
        </p:blipFill>
        <p:spPr>
          <a:xfrm>
            <a:off x="623888" y="384175"/>
            <a:ext cx="2107314" cy="744942"/>
          </a:xfrm>
          <a:prstGeom prst="rect">
            <a:avLst/>
          </a:prstGeom>
        </p:spPr>
      </p:pic>
      <p:sp>
        <p:nvSpPr>
          <p:cNvPr id="5" name="Title 1">
            <a:extLst>
              <a:ext uri="{FF2B5EF4-FFF2-40B4-BE49-F238E27FC236}">
                <a16:creationId xmlns:a16="http://schemas.microsoft.com/office/drawing/2014/main" id="{92A75596-ABDA-3447-9D7F-FCAAF6665CA5}"/>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n-lt"/>
              </a:defRPr>
            </a:lvl1pPr>
          </a:lstStyle>
          <a:p>
            <a:r>
              <a:rPr lang="en-US">
                <a:sym typeface="Arial" pitchFamily="-110" charset="0"/>
              </a:rPr>
              <a:t>40pt title goes here </a:t>
            </a:r>
            <a:br>
              <a:rPr lang="en-US">
                <a:sym typeface="Arial" pitchFamily="-110" charset="0"/>
              </a:rPr>
            </a:br>
            <a:r>
              <a:rPr lang="en-US">
                <a:sym typeface="Arial" pitchFamily="-110" charset="0"/>
              </a:rPr>
              <a:t>over 2 lines</a:t>
            </a:r>
            <a:endParaRPr lang="en-GB"/>
          </a:p>
        </p:txBody>
      </p:sp>
      <p:sp>
        <p:nvSpPr>
          <p:cNvPr id="6" name="Subtitle 2">
            <a:extLst>
              <a:ext uri="{FF2B5EF4-FFF2-40B4-BE49-F238E27FC236}">
                <a16:creationId xmlns:a16="http://schemas.microsoft.com/office/drawing/2014/main" id="{40FD0F90-830F-E945-8574-F3C98BE6A3B0}"/>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7" name="Rectangle 6">
            <a:extLst>
              <a:ext uri="{FF2B5EF4-FFF2-40B4-BE49-F238E27FC236}">
                <a16:creationId xmlns:a16="http://schemas.microsoft.com/office/drawing/2014/main" id="{464F3536-AA05-1C4E-A504-4C7D8BE1DD93}"/>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n-lt"/>
                <a:ea typeface="Inter" panose="020B0502030000000004" pitchFamily="34" charset="0"/>
                <a:cs typeface="Inter" panose="020B0502030000000004" pitchFamily="34" charset="0"/>
              </a:rPr>
              <a:t>©2023 intelliflo</a:t>
            </a:r>
          </a:p>
        </p:txBody>
      </p:sp>
    </p:spTree>
    <p:extLst>
      <p:ext uri="{BB962C8B-B14F-4D97-AF65-F5344CB8AC3E}">
        <p14:creationId xmlns:p14="http://schemas.microsoft.com/office/powerpoint/2010/main" val="33971061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iMPS">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err="1">
                <a:sym typeface="Arial" pitchFamily="-110" charset="0"/>
              </a:rPr>
              <a:t>iMPS</a:t>
            </a:r>
            <a:br>
              <a:rPr lang="en-US">
                <a:sym typeface="Arial" pitchFamily="-110" charset="0"/>
              </a:rPr>
            </a:br>
            <a:r>
              <a:rPr lang="en-US">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3" name="Picture 2">
            <a:extLst>
              <a:ext uri="{FF2B5EF4-FFF2-40B4-BE49-F238E27FC236}">
                <a16:creationId xmlns:a16="http://schemas.microsoft.com/office/drawing/2014/main" id="{27CB6BAF-8486-7349-ABE7-8C0104040A01}"/>
              </a:ext>
            </a:extLst>
          </p:cNvPr>
          <p:cNvPicPr>
            <a:picLocks noChangeAspect="1"/>
          </p:cNvPicPr>
          <p:nvPr/>
        </p:nvPicPr>
        <p:blipFill>
          <a:blip r:embed="rId3"/>
          <a:stretch>
            <a:fillRect/>
          </a:stretch>
        </p:blipFill>
        <p:spPr>
          <a:xfrm>
            <a:off x="6096622" y="762033"/>
            <a:ext cx="5898996" cy="5898996"/>
          </a:xfrm>
          <a:prstGeom prst="rect">
            <a:avLst/>
          </a:prstGeom>
        </p:spPr>
      </p:pic>
    </p:spTree>
    <p:extLst>
      <p:ext uri="{BB962C8B-B14F-4D97-AF65-F5344CB8AC3E}">
        <p14:creationId xmlns:p14="http://schemas.microsoft.com/office/powerpoint/2010/main" val="5636990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Planning">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a:sym typeface="Arial" pitchFamily="-110" charset="0"/>
              </a:rPr>
              <a:t>Planning capability</a:t>
            </a:r>
            <a:br>
              <a:rPr lang="en-US">
                <a:sym typeface="Arial" pitchFamily="-110" charset="0"/>
              </a:rPr>
            </a:br>
            <a:r>
              <a:rPr lang="en-US">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5" name="Picture 4">
            <a:extLst>
              <a:ext uri="{FF2B5EF4-FFF2-40B4-BE49-F238E27FC236}">
                <a16:creationId xmlns:a16="http://schemas.microsoft.com/office/drawing/2014/main" id="{74359207-F1F0-184F-A6E7-8A14B5E4FBF9}"/>
              </a:ext>
            </a:extLst>
          </p:cNvPr>
          <p:cNvPicPr>
            <a:picLocks noChangeAspect="1"/>
          </p:cNvPicPr>
          <p:nvPr/>
        </p:nvPicPr>
        <p:blipFill>
          <a:blip r:embed="rId3"/>
          <a:stretch>
            <a:fillRect/>
          </a:stretch>
        </p:blipFill>
        <p:spPr>
          <a:xfrm>
            <a:off x="5873900" y="802889"/>
            <a:ext cx="6522862" cy="6522862"/>
          </a:xfrm>
          <a:prstGeom prst="rect">
            <a:avLst/>
          </a:prstGeom>
        </p:spPr>
      </p:pic>
    </p:spTree>
    <p:extLst>
      <p:ext uri="{BB962C8B-B14F-4D97-AF65-F5344CB8AC3E}">
        <p14:creationId xmlns:p14="http://schemas.microsoft.com/office/powerpoint/2010/main" val="37698907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eAdviser index">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GB" err="1">
                <a:sym typeface="Arial" pitchFamily="-110" charset="0"/>
              </a:rPr>
              <a:t>eAdviser</a:t>
            </a:r>
            <a:br>
              <a:rPr lang="en-GB">
                <a:sym typeface="Arial" pitchFamily="-110" charset="0"/>
              </a:rPr>
            </a:br>
            <a:r>
              <a:rPr lang="en-GB">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11" name="Picture 10" descr="Icon&#10;&#10;Description automatically generated">
            <a:extLst>
              <a:ext uri="{FF2B5EF4-FFF2-40B4-BE49-F238E27FC236}">
                <a16:creationId xmlns:a16="http://schemas.microsoft.com/office/drawing/2014/main" id="{AEA1D353-B5C3-B341-8C34-9E00B86B90D4}"/>
              </a:ext>
            </a:extLst>
          </p:cNvPr>
          <p:cNvPicPr>
            <a:picLocks noChangeAspect="1"/>
          </p:cNvPicPr>
          <p:nvPr/>
        </p:nvPicPr>
        <p:blipFill>
          <a:blip r:embed="rId3"/>
          <a:stretch>
            <a:fillRect/>
          </a:stretch>
        </p:blipFill>
        <p:spPr>
          <a:xfrm>
            <a:off x="6093823" y="1129117"/>
            <a:ext cx="5901864" cy="5901864"/>
          </a:xfrm>
          <a:prstGeom prst="rect">
            <a:avLst/>
          </a:prstGeom>
        </p:spPr>
      </p:pic>
    </p:spTree>
    <p:extLst>
      <p:ext uri="{BB962C8B-B14F-4D97-AF65-F5344CB8AC3E}">
        <p14:creationId xmlns:p14="http://schemas.microsoft.com/office/powerpoint/2010/main" val="20988133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big text">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FDA79B-0BCF-4525-A636-8483C09B5D6E}"/>
              </a:ext>
            </a:extLst>
          </p:cNvPr>
          <p:cNvPicPr>
            <a:picLocks noChangeAspect="1"/>
          </p:cNvPicPr>
          <p:nvPr/>
        </p:nvPicPr>
        <p:blipFill>
          <a:blip r:embed="rId2"/>
          <a:stretch>
            <a:fillRect/>
          </a:stretch>
        </p:blipFill>
        <p:spPr>
          <a:xfrm>
            <a:off x="623888" y="384175"/>
            <a:ext cx="2107314" cy="744942"/>
          </a:xfrm>
          <a:prstGeom prst="rect">
            <a:avLst/>
          </a:prstGeom>
        </p:spPr>
      </p:pic>
      <p:sp>
        <p:nvSpPr>
          <p:cNvPr id="5" name="Title 1">
            <a:extLst>
              <a:ext uri="{FF2B5EF4-FFF2-40B4-BE49-F238E27FC236}">
                <a16:creationId xmlns:a16="http://schemas.microsoft.com/office/drawing/2014/main" id="{956C1B2C-3440-504F-A07D-E2037E41EB12}"/>
              </a:ext>
            </a:extLst>
          </p:cNvPr>
          <p:cNvSpPr>
            <a:spLocks noGrp="1"/>
          </p:cNvSpPr>
          <p:nvPr>
            <p:ph type="ctrTitle" hasCustomPrompt="1"/>
          </p:nvPr>
        </p:nvSpPr>
        <p:spPr>
          <a:xfrm>
            <a:off x="623888" y="1681784"/>
            <a:ext cx="8367712" cy="3269358"/>
          </a:xfrm>
        </p:spPr>
        <p:txBody>
          <a:bodyPr anchor="t" anchorCtr="0">
            <a:noAutofit/>
          </a:bodyPr>
          <a:lstStyle>
            <a:lvl1pPr algn="l">
              <a:lnSpc>
                <a:spcPct val="100000"/>
              </a:lnSpc>
              <a:spcBef>
                <a:spcPts val="0"/>
              </a:spcBef>
              <a:defRPr sz="5400">
                <a:solidFill>
                  <a:schemeClr val="tx1"/>
                </a:solidFill>
                <a:latin typeface="+mn-lt"/>
              </a:defRPr>
            </a:lvl1pPr>
          </a:lstStyle>
          <a:p>
            <a:r>
              <a:rPr lang="en-US">
                <a:sym typeface="Arial" pitchFamily="-110" charset="0"/>
              </a:rPr>
              <a:t>54pt title goes here </a:t>
            </a:r>
            <a:br>
              <a:rPr lang="en-US">
                <a:sym typeface="Arial" pitchFamily="-110" charset="0"/>
              </a:rPr>
            </a:br>
            <a:r>
              <a:rPr lang="en-US">
                <a:sym typeface="Arial" pitchFamily="-110" charset="0"/>
              </a:rPr>
              <a:t>over multiple lines</a:t>
            </a:r>
            <a:endParaRPr lang="en-GB"/>
          </a:p>
        </p:txBody>
      </p:sp>
      <p:sp>
        <p:nvSpPr>
          <p:cNvPr id="6" name="Subtitle 2">
            <a:extLst>
              <a:ext uri="{FF2B5EF4-FFF2-40B4-BE49-F238E27FC236}">
                <a16:creationId xmlns:a16="http://schemas.microsoft.com/office/drawing/2014/main" id="{C2EDBE9B-22BC-CA4F-B422-0A08FB5C92B4}"/>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7" name="Rectangle 6">
            <a:extLst>
              <a:ext uri="{FF2B5EF4-FFF2-40B4-BE49-F238E27FC236}">
                <a16:creationId xmlns:a16="http://schemas.microsoft.com/office/drawing/2014/main" id="{6A7DF94C-EF39-2441-97A7-2FFAD83D23E8}"/>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n-lt"/>
                <a:ea typeface="Inter" panose="020B0502030000000004" pitchFamily="34" charset="0"/>
                <a:cs typeface="Inter" panose="020B0502030000000004" pitchFamily="34" charset="0"/>
              </a:rPr>
              <a:t>©2023 intelliflo</a:t>
            </a:r>
          </a:p>
        </p:txBody>
      </p:sp>
    </p:spTree>
    <p:extLst>
      <p:ext uri="{BB962C8B-B14F-4D97-AF65-F5344CB8AC3E}">
        <p14:creationId xmlns:p14="http://schemas.microsoft.com/office/powerpoint/2010/main" val="16600255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Divider: intelliflo 8">
    <p:bg>
      <p:bgRef idx="1001">
        <a:schemeClr val="bg2"/>
      </p:bgRef>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738BF9D5-9DC3-4431-B8C0-40A42158CDD5}"/>
              </a:ext>
            </a:extLst>
          </p:cNvPr>
          <p:cNvSpPr>
            <a:spLocks/>
          </p:cNvSpPr>
          <p:nvPr/>
        </p:nvSpPr>
        <p:spPr bwMode="auto">
          <a:xfrm>
            <a:off x="609817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a:extLst>
              <a:ext uri="{FF2B5EF4-FFF2-40B4-BE49-F238E27FC236}">
                <a16:creationId xmlns:a16="http://schemas.microsoft.com/office/drawing/2014/main" id="{463AA0B8-C166-4D7F-9D57-D79C8E0E3A7D}"/>
              </a:ext>
            </a:extLst>
          </p:cNvPr>
          <p:cNvSpPr>
            <a:spLocks noGrp="1"/>
          </p:cNvSpPr>
          <p:nvPr>
            <p:ph type="title" hasCustomPrompt="1"/>
          </p:nvPr>
        </p:nvSpPr>
        <p:spPr>
          <a:xfrm>
            <a:off x="623887" y="1376856"/>
            <a:ext cx="4433887" cy="3982126"/>
          </a:xfrm>
        </p:spPr>
        <p:txBody>
          <a:bodyPr anchor="ctr" anchorCtr="0"/>
          <a:lstStyle>
            <a:lvl1pPr>
              <a:lnSpc>
                <a:spcPct val="88000"/>
              </a:lnSpc>
              <a:defRPr sz="4000">
                <a:solidFill>
                  <a:schemeClr val="tx1"/>
                </a:solidFill>
              </a:defRPr>
            </a:lvl1pPr>
          </a:lstStyle>
          <a:p>
            <a:r>
              <a:rPr lang="en-US">
                <a:sym typeface="Arial" pitchFamily="-110" charset="0"/>
              </a:rPr>
              <a:t>40pt Divider slide </a:t>
            </a:r>
            <a:br>
              <a:rPr lang="en-US">
                <a:sym typeface="Arial" pitchFamily="-110" charset="0"/>
              </a:rPr>
            </a:br>
            <a:r>
              <a:rPr lang="en-US">
                <a:sym typeface="Arial" pitchFamily="-110" charset="0"/>
              </a:rPr>
              <a:t>title goes here</a:t>
            </a:r>
            <a:endParaRPr lang="en-GB"/>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lvl1pPr>
              <a:defRPr>
                <a:solidFill>
                  <a:schemeClr val="bg1"/>
                </a:solidFill>
              </a:defRPr>
            </a:lvl1pPr>
          </a:lstStyle>
          <a:p>
            <a:fld id="{00B5ECB7-8C34-424A-A003-7A0CB8135864}" type="slidenum">
              <a:rPr lang="en-US" smtClean="0"/>
              <a:t>‹#›</a:t>
            </a:fld>
            <a:endParaRPr lang="en-US"/>
          </a:p>
        </p:txBody>
      </p:sp>
      <p:sp>
        <p:nvSpPr>
          <p:cNvPr id="25" name="Text Placeholder 2">
            <a:extLst>
              <a:ext uri="{FF2B5EF4-FFF2-40B4-BE49-F238E27FC236}">
                <a16:creationId xmlns:a16="http://schemas.microsoft.com/office/drawing/2014/main" id="{E59CBB96-C7CD-42C9-BF89-043ADB2EB84B}"/>
              </a:ext>
            </a:extLst>
          </p:cNvPr>
          <p:cNvSpPr>
            <a:spLocks noGrp="1"/>
          </p:cNvSpPr>
          <p:nvPr>
            <p:ph type="body" idx="1"/>
          </p:nvPr>
        </p:nvSpPr>
        <p:spPr>
          <a:xfrm>
            <a:off x="623888" y="5480754"/>
            <a:ext cx="4433887" cy="608896"/>
          </a:xfrm>
        </p:spPr>
        <p:txBody>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5" name="Picture 4">
            <a:extLst>
              <a:ext uri="{FF2B5EF4-FFF2-40B4-BE49-F238E27FC236}">
                <a16:creationId xmlns:a16="http://schemas.microsoft.com/office/drawing/2014/main" id="{7DB41114-1FC2-4077-91E1-F9AF817A0CEC}"/>
              </a:ext>
            </a:extLst>
          </p:cNvPr>
          <p:cNvPicPr>
            <a:picLocks noChangeAspect="1"/>
          </p:cNvPicPr>
          <p:nvPr/>
        </p:nvPicPr>
        <p:blipFill>
          <a:blip r:embed="rId2"/>
          <a:srcRect/>
          <a:stretch/>
        </p:blipFill>
        <p:spPr>
          <a:xfrm>
            <a:off x="623889" y="6172156"/>
            <a:ext cx="973811" cy="345599"/>
          </a:xfrm>
          <a:prstGeom prst="rect">
            <a:avLst/>
          </a:prstGeom>
        </p:spPr>
      </p:pic>
      <p:pic>
        <p:nvPicPr>
          <p:cNvPr id="13" name="Picture 12">
            <a:extLst>
              <a:ext uri="{FF2B5EF4-FFF2-40B4-BE49-F238E27FC236}">
                <a16:creationId xmlns:a16="http://schemas.microsoft.com/office/drawing/2014/main" id="{5E27C467-8C82-AA4C-8AE2-CFF9C5EF25EF}"/>
              </a:ext>
            </a:extLst>
          </p:cNvPr>
          <p:cNvPicPr>
            <a:picLocks noChangeAspect="1"/>
          </p:cNvPicPr>
          <p:nvPr/>
        </p:nvPicPr>
        <p:blipFill>
          <a:blip r:embed="rId3"/>
          <a:stretch>
            <a:fillRect/>
          </a:stretch>
        </p:blipFill>
        <p:spPr>
          <a:xfrm>
            <a:off x="6098177" y="799650"/>
            <a:ext cx="5901865" cy="5901865"/>
          </a:xfrm>
          <a:prstGeom prst="rect">
            <a:avLst/>
          </a:prstGeom>
        </p:spPr>
      </p:pic>
    </p:spTree>
    <p:extLst>
      <p:ext uri="{BB962C8B-B14F-4D97-AF65-F5344CB8AC3E}">
        <p14:creationId xmlns:p14="http://schemas.microsoft.com/office/powerpoint/2010/main" val="35800867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Section Hea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A0B8-C166-4D7F-9D57-D79C8E0E3A7D}"/>
              </a:ext>
            </a:extLst>
          </p:cNvPr>
          <p:cNvSpPr>
            <a:spLocks noGrp="1"/>
          </p:cNvSpPr>
          <p:nvPr>
            <p:ph type="title" hasCustomPrompt="1"/>
          </p:nvPr>
        </p:nvSpPr>
        <p:spPr>
          <a:xfrm>
            <a:off x="623887" y="1376856"/>
            <a:ext cx="4433887" cy="3982126"/>
          </a:xfrm>
        </p:spPr>
        <p:txBody>
          <a:bodyPr anchor="ctr" anchorCtr="0"/>
          <a:lstStyle>
            <a:lvl1pPr>
              <a:lnSpc>
                <a:spcPct val="88000"/>
              </a:lnSpc>
              <a:defRPr sz="4000">
                <a:solidFill>
                  <a:schemeClr val="tx1"/>
                </a:solidFill>
              </a:defRPr>
            </a:lvl1pPr>
          </a:lstStyle>
          <a:p>
            <a:r>
              <a:rPr lang="en-US">
                <a:sym typeface="Arial" pitchFamily="-110" charset="0"/>
              </a:rPr>
              <a:t>40pt Divider slide </a:t>
            </a:r>
            <a:br>
              <a:rPr lang="en-US">
                <a:sym typeface="Arial" pitchFamily="-110" charset="0"/>
              </a:rPr>
            </a:br>
            <a:r>
              <a:rPr lang="en-US">
                <a:sym typeface="Arial" pitchFamily="-110" charset="0"/>
              </a:rPr>
              <a:t>title goes here</a:t>
            </a:r>
            <a:endParaRPr lang="en-GB"/>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p>
            <a:fld id="{00B5ECB7-8C34-424A-A003-7A0CB8135864}" type="slidenum">
              <a:rPr lang="en-US" smtClean="0"/>
              <a:t>‹#›</a:t>
            </a:fld>
            <a:endParaRPr lang="en-US"/>
          </a:p>
        </p:txBody>
      </p:sp>
      <p:pic>
        <p:nvPicPr>
          <p:cNvPr id="4" name="Picture 3">
            <a:extLst>
              <a:ext uri="{FF2B5EF4-FFF2-40B4-BE49-F238E27FC236}">
                <a16:creationId xmlns:a16="http://schemas.microsoft.com/office/drawing/2014/main" id="{E9EB3A6D-EDA2-4A07-9D89-7AEB9A90ABE0}"/>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61921187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Image">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8CF0F55-F05F-4AB2-B8A9-4DE69B347720}"/>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lvl1pPr>
              <a:defRPr>
                <a:solidFill>
                  <a:schemeClr val="bg1"/>
                </a:solidFill>
              </a:defRPr>
            </a:lvl1pPr>
          </a:lstStyle>
          <a:p>
            <a:fld id="{00B5ECB7-8C34-424A-A003-7A0CB8135864}" type="slidenum">
              <a:rPr lang="en-US" smtClean="0"/>
              <a:t>‹#›</a:t>
            </a:fld>
            <a:endParaRPr lang="en-US"/>
          </a:p>
        </p:txBody>
      </p:sp>
      <p:sp>
        <p:nvSpPr>
          <p:cNvPr id="5" name="Title 1">
            <a:extLst>
              <a:ext uri="{FF2B5EF4-FFF2-40B4-BE49-F238E27FC236}">
                <a16:creationId xmlns:a16="http://schemas.microsoft.com/office/drawing/2014/main" id="{3DF43AC3-4EEB-448B-843A-4634C89FB03A}"/>
              </a:ext>
            </a:extLst>
          </p:cNvPr>
          <p:cNvSpPr>
            <a:spLocks noGrp="1"/>
          </p:cNvSpPr>
          <p:nvPr>
            <p:ph type="title" hasCustomPrompt="1"/>
          </p:nvPr>
        </p:nvSpPr>
        <p:spPr>
          <a:xfrm>
            <a:off x="623887" y="1376856"/>
            <a:ext cx="4433887" cy="3982126"/>
          </a:xfrm>
        </p:spPr>
        <p:txBody>
          <a:bodyPr anchor="ctr" anchorCtr="0"/>
          <a:lstStyle>
            <a:lvl1pPr>
              <a:lnSpc>
                <a:spcPct val="88000"/>
              </a:lnSpc>
              <a:defRPr sz="4000">
                <a:solidFill>
                  <a:schemeClr val="tx1"/>
                </a:solidFill>
              </a:defRPr>
            </a:lvl1pPr>
          </a:lstStyle>
          <a:p>
            <a:r>
              <a:rPr lang="en-US">
                <a:sym typeface="Arial" pitchFamily="-110" charset="0"/>
              </a:rPr>
              <a:t>40pt Divider slide </a:t>
            </a:r>
            <a:br>
              <a:rPr lang="en-US">
                <a:sym typeface="Arial" pitchFamily="-110" charset="0"/>
              </a:rPr>
            </a:br>
            <a:r>
              <a:rPr lang="en-US">
                <a:sym typeface="Arial" pitchFamily="-110" charset="0"/>
              </a:rPr>
              <a:t>title goes here</a:t>
            </a:r>
            <a:endParaRPr lang="en-GB"/>
          </a:p>
        </p:txBody>
      </p:sp>
    </p:spTree>
    <p:extLst>
      <p:ext uri="{BB962C8B-B14F-4D97-AF65-F5344CB8AC3E}">
        <p14:creationId xmlns:p14="http://schemas.microsoft.com/office/powerpoint/2010/main" val="2803862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quote">
    <p:bg>
      <p:bgRef idx="1001">
        <a:schemeClr val="bg2"/>
      </p:bgRef>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5B4D03F-BF2B-4198-B596-D7214E9E58A3}"/>
              </a:ext>
            </a:extLst>
          </p:cNvPr>
          <p:cNvSpPr>
            <a:spLocks noGrp="1"/>
          </p:cNvSpPr>
          <p:nvPr>
            <p:ph type="pic" sz="quarter" idx="13"/>
          </p:nvPr>
        </p:nvSpPr>
        <p:spPr>
          <a:xfrm>
            <a:off x="835170" y="4052889"/>
            <a:ext cx="1024958" cy="1026488"/>
          </a:xfrm>
          <a:prstGeom prst="ellipse">
            <a:avLst/>
          </a:prstGeom>
          <a:ln w="38100">
            <a:noFill/>
          </a:ln>
        </p:spPr>
        <p:txBody>
          <a:bodyPr/>
          <a:lstStyle>
            <a:lvl1pPr algn="ctr">
              <a:defRPr sz="900"/>
            </a:lvl1pPr>
          </a:lstStyle>
          <a:p>
            <a:r>
              <a:rPr lang="en-US"/>
              <a:t>Click icon to add picture</a:t>
            </a:r>
            <a:endParaRPr lang="en-GB"/>
          </a:p>
        </p:txBody>
      </p:sp>
      <p:sp>
        <p:nvSpPr>
          <p:cNvPr id="2" name="Title 1">
            <a:extLst>
              <a:ext uri="{FF2B5EF4-FFF2-40B4-BE49-F238E27FC236}">
                <a16:creationId xmlns:a16="http://schemas.microsoft.com/office/drawing/2014/main" id="{463AA0B8-C166-4D7F-9D57-D79C8E0E3A7D}"/>
              </a:ext>
            </a:extLst>
          </p:cNvPr>
          <p:cNvSpPr>
            <a:spLocks noGrp="1"/>
          </p:cNvSpPr>
          <p:nvPr>
            <p:ph type="title" hasCustomPrompt="1"/>
          </p:nvPr>
        </p:nvSpPr>
        <p:spPr>
          <a:xfrm>
            <a:off x="623888" y="879475"/>
            <a:ext cx="7700306" cy="3008063"/>
          </a:xfrm>
        </p:spPr>
        <p:txBody>
          <a:bodyPr anchor="b" anchorCtr="0"/>
          <a:lstStyle>
            <a:lvl1pPr marL="203200" indent="-203200">
              <a:lnSpc>
                <a:spcPct val="88000"/>
              </a:lnSpc>
              <a:tabLst>
                <a:tab pos="200025" algn="l"/>
              </a:tabLst>
              <a:defRPr sz="4000">
                <a:solidFill>
                  <a:schemeClr val="tx1"/>
                </a:solidFill>
              </a:defRPr>
            </a:lvl1pPr>
          </a:lstStyle>
          <a:p>
            <a:r>
              <a:rPr lang="en-US"/>
              <a:t>“	</a:t>
            </a:r>
            <a:r>
              <a:rPr lang="en-US">
                <a:sym typeface="Arial" pitchFamily="-110" charset="0"/>
              </a:rPr>
              <a:t>40pt key message can</a:t>
            </a:r>
            <a:br>
              <a:rPr lang="en-US">
                <a:sym typeface="Arial" pitchFamily="-110" charset="0"/>
              </a:rPr>
            </a:br>
            <a:r>
              <a:rPr lang="en-US">
                <a:sym typeface="Arial" pitchFamily="-110" charset="0"/>
              </a:rPr>
              <a:t>be displayed here</a:t>
            </a:r>
            <a:r>
              <a:rPr lang="en-US">
                <a:uFill>
                  <a:solidFill>
                    <a:schemeClr val="accent2"/>
                  </a:solidFill>
                </a:uFill>
                <a:ea typeface="Inter" panose="02000403000000020004" pitchFamily="2" charset="0"/>
                <a:cs typeface="Arial" panose="020B0604020202020204" pitchFamily="34" charset="0"/>
                <a:sym typeface="Arial" pitchFamily="-110" charset="0"/>
              </a:rPr>
              <a:t>.</a:t>
            </a:r>
            <a:r>
              <a:rPr lang="en-US">
                <a:sym typeface="Arial" pitchFamily="-110" charset="0"/>
              </a:rPr>
              <a:t>”</a:t>
            </a:r>
            <a:endParaRPr lang="en-GB"/>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22" name="Text Placeholder 2">
            <a:extLst>
              <a:ext uri="{FF2B5EF4-FFF2-40B4-BE49-F238E27FC236}">
                <a16:creationId xmlns:a16="http://schemas.microsoft.com/office/drawing/2014/main" id="{333D336E-6549-4938-AA29-73EDD3EF231E}"/>
              </a:ext>
            </a:extLst>
          </p:cNvPr>
          <p:cNvSpPr>
            <a:spLocks noGrp="1"/>
          </p:cNvSpPr>
          <p:nvPr>
            <p:ph type="body" idx="1"/>
          </p:nvPr>
        </p:nvSpPr>
        <p:spPr>
          <a:xfrm>
            <a:off x="2059608" y="4379497"/>
            <a:ext cx="2282205" cy="608896"/>
          </a:xfrm>
        </p:spPr>
        <p:txBody>
          <a:bodyPr/>
          <a:lstStyle>
            <a:lvl1pPr marL="0" indent="0">
              <a:lnSpc>
                <a:spcPct val="100000"/>
              </a:lnSpc>
              <a:spcBef>
                <a:spcPts val="0"/>
              </a:spcBef>
              <a:buNone/>
              <a:defRPr sz="1200" b="1">
                <a:solidFill>
                  <a:schemeClr val="tx1"/>
                </a:solidFill>
              </a:defRPr>
            </a:lvl1pPr>
            <a:lvl2pPr marL="0" indent="0">
              <a:lnSpc>
                <a:spcPct val="100000"/>
              </a:lnSpc>
              <a:spcBef>
                <a:spcPts val="0"/>
              </a:spcBef>
              <a:buNone/>
              <a:defRPr sz="12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a:p>
            <a:pPr lvl="1"/>
            <a:r>
              <a:rPr lang="en-US"/>
              <a:t>Second level</a:t>
            </a:r>
          </a:p>
        </p:txBody>
      </p:sp>
      <p:pic>
        <p:nvPicPr>
          <p:cNvPr id="4" name="Picture 3">
            <a:extLst>
              <a:ext uri="{FF2B5EF4-FFF2-40B4-BE49-F238E27FC236}">
                <a16:creationId xmlns:a16="http://schemas.microsoft.com/office/drawing/2014/main" id="{DFA9BDCA-0133-43B0-8E56-9F6E61BCF49A}"/>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7424679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4003-3023-4459-8C66-846BA5CF16F9}"/>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p:cNvSpPr>
          <p:nvPr>
            <p:ph idx="1" hasCustomPrompt="1"/>
          </p:nvPr>
        </p:nvSpPr>
        <p:spPr/>
        <p:txBody>
          <a:bodyPr/>
          <a:lstStyle>
            <a:lvl1pPr>
              <a:defRPr sz="1400">
                <a:solidFill>
                  <a:schemeClr val="tx1"/>
                </a:solidFill>
              </a:defRPr>
            </a:lvl1pPr>
          </a:lstStyle>
          <a:p>
            <a:pPr lvl="0"/>
            <a:r>
              <a:rPr lang="en-GB"/>
              <a:t>14pt body copy goes here.</a:t>
            </a:r>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1378332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bigg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4003-3023-4459-8C66-846BA5CF16F9}"/>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p:cNvSpPr>
          <p:nvPr>
            <p:ph idx="1" hasCustomPrompt="1"/>
          </p:nvPr>
        </p:nvSpPr>
        <p:spPr>
          <a:xfrm>
            <a:off x="623888" y="1620000"/>
            <a:ext cx="10944226" cy="4284664"/>
          </a:xfrm>
        </p:spPr>
        <p:txBody>
          <a:bodyPr/>
          <a:lstStyle>
            <a:lvl1pPr>
              <a:spcBef>
                <a:spcPts val="1200"/>
              </a:spcBef>
              <a:defRPr>
                <a:solidFill>
                  <a:schemeClr val="tx1"/>
                </a:solidFill>
              </a:defRPr>
            </a:lvl1pPr>
            <a:lvl2pPr>
              <a:spcBef>
                <a:spcPts val="1200"/>
              </a:spcBef>
              <a:defRPr sz="1800"/>
            </a:lvl2pPr>
            <a:lvl3pPr>
              <a:spcBef>
                <a:spcPts val="1200"/>
              </a:spcBef>
              <a:defRPr sz="1800"/>
            </a:lvl3pPr>
            <a:lvl4pPr>
              <a:defRPr sz="1600"/>
            </a:lvl4pPr>
            <a:lvl5pPr>
              <a:defRPr sz="1400"/>
            </a:lvl5pPr>
          </a:lstStyle>
          <a:p>
            <a:pPr lvl="0"/>
            <a:r>
              <a:rPr lang="en-US"/>
              <a:t>18pt body copy goes here</a:t>
            </a:r>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426855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Image">
    <p:bg>
      <p:bgPr>
        <a:solidFill>
          <a:schemeClr val="tx2"/>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00B394-579B-4B68-9FC5-D237F04B208C}"/>
              </a:ext>
            </a:extLst>
          </p:cNvPr>
          <p:cNvSpPr>
            <a:spLocks noGrp="1"/>
          </p:cNvSpPr>
          <p:nvPr>
            <p:ph type="pic" sz="quarter" idx="10"/>
          </p:nvPr>
        </p:nvSpPr>
        <p:spPr>
          <a:xfrm>
            <a:off x="0" y="0"/>
            <a:ext cx="12192000" cy="6858000"/>
          </a:xfrm>
        </p:spPr>
        <p:txBody>
          <a:bodyPr/>
          <a:lstStyle/>
          <a:p>
            <a:r>
              <a:rPr lang="en-US"/>
              <a:t>Click icon to add picture</a:t>
            </a:r>
            <a:endParaRPr lang="en-GB"/>
          </a:p>
        </p:txBody>
      </p:sp>
      <p:sp>
        <p:nvSpPr>
          <p:cNvPr id="6" name="Title 1">
            <a:extLst>
              <a:ext uri="{FF2B5EF4-FFF2-40B4-BE49-F238E27FC236}">
                <a16:creationId xmlns:a16="http://schemas.microsoft.com/office/drawing/2014/main" id="{18FC1CC0-20B8-8E4A-8B86-E39E57AAC026}"/>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n-lt"/>
              </a:defRPr>
            </a:lvl1pPr>
          </a:lstStyle>
          <a:p>
            <a:r>
              <a:rPr lang="en-US">
                <a:sym typeface="Arial" pitchFamily="-110" charset="0"/>
              </a:rPr>
              <a:t>40pt title goes here </a:t>
            </a:r>
            <a:br>
              <a:rPr lang="en-US">
                <a:sym typeface="Arial" pitchFamily="-110" charset="0"/>
              </a:rPr>
            </a:br>
            <a:r>
              <a:rPr lang="en-US">
                <a:sym typeface="Arial" pitchFamily="-110" charset="0"/>
              </a:rPr>
              <a:t>over 2 lines</a:t>
            </a:r>
            <a:endParaRPr lang="en-GB"/>
          </a:p>
        </p:txBody>
      </p:sp>
      <p:sp>
        <p:nvSpPr>
          <p:cNvPr id="7" name="Subtitle 2">
            <a:extLst>
              <a:ext uri="{FF2B5EF4-FFF2-40B4-BE49-F238E27FC236}">
                <a16:creationId xmlns:a16="http://schemas.microsoft.com/office/drawing/2014/main" id="{C86F7824-9D0C-9D4A-A32A-6F63E45ED92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8" name="Rectangle 7">
            <a:extLst>
              <a:ext uri="{FF2B5EF4-FFF2-40B4-BE49-F238E27FC236}">
                <a16:creationId xmlns:a16="http://schemas.microsoft.com/office/drawing/2014/main" id="{BB166FC9-8B74-4E4D-B0EE-C694522F7F43}"/>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a:t>
            </a:r>
            <a:r>
              <a:rPr lang="en-US" sz="1000" err="1">
                <a:latin typeface="+mj-lt"/>
                <a:ea typeface="Inter" panose="020B0502030000000004" pitchFamily="34" charset="0"/>
                <a:cs typeface="Inter" panose="020B0502030000000004" pitchFamily="34" charset="0"/>
              </a:rPr>
              <a:t>intelliflo</a:t>
            </a:r>
            <a:endParaRPr lang="en-US" sz="1000">
              <a:latin typeface="+mj-lt"/>
              <a:ea typeface="Inter" panose="020B0502030000000004" pitchFamily="34" charset="0"/>
              <a:cs typeface="Inter" panose="020B0502030000000004" pitchFamily="34" charset="0"/>
            </a:endParaRPr>
          </a:p>
        </p:txBody>
      </p:sp>
    </p:spTree>
    <p:extLst>
      <p:ext uri="{BB962C8B-B14F-4D97-AF65-F5344CB8AC3E}">
        <p14:creationId xmlns:p14="http://schemas.microsoft.com/office/powerpoint/2010/main" val="1997343100"/>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bigger nar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4003-3023-4459-8C66-846BA5CF16F9}"/>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p:cNvSpPr>
          <p:nvPr>
            <p:ph idx="1" hasCustomPrompt="1"/>
          </p:nvPr>
        </p:nvSpPr>
        <p:spPr>
          <a:xfrm>
            <a:off x="623888" y="1620000"/>
            <a:ext cx="5091112" cy="4284664"/>
          </a:xfrm>
        </p:spPr>
        <p:txBody>
          <a:bodyPr/>
          <a:lstStyle>
            <a:lvl1pPr>
              <a:spcBef>
                <a:spcPts val="1200"/>
              </a:spcBef>
              <a:defRPr>
                <a:solidFill>
                  <a:schemeClr val="tx1"/>
                </a:solidFill>
              </a:defRPr>
            </a:lvl1pPr>
            <a:lvl2pPr>
              <a:spcBef>
                <a:spcPts val="1200"/>
              </a:spcBef>
              <a:defRPr sz="1800"/>
            </a:lvl2pPr>
            <a:lvl3pPr>
              <a:spcBef>
                <a:spcPts val="1200"/>
              </a:spcBef>
              <a:defRPr sz="1800"/>
            </a:lvl3pPr>
            <a:lvl4pPr>
              <a:defRPr sz="1600"/>
            </a:lvl4pPr>
            <a:lvl5pPr>
              <a:defRPr sz="1400"/>
            </a:lvl5pPr>
          </a:lstStyle>
          <a:p>
            <a:pPr lvl="0"/>
            <a:r>
              <a:rPr lang="en-US"/>
              <a:t>18pt body copy goes here</a:t>
            </a:r>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347104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1_Title and Content bigger narrow">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4003-3023-4459-8C66-846BA5CF16F9}"/>
              </a:ext>
            </a:extLst>
          </p:cNvPr>
          <p:cNvSpPr>
            <a:spLocks noGrp="1"/>
          </p:cNvSpPr>
          <p:nvPr>
            <p:ph type="title" hasCustomPrompt="1"/>
          </p:nvPr>
        </p:nvSpPr>
        <p:spPr/>
        <p:txBody>
          <a:bodyPr/>
          <a:lstStyle>
            <a:lvl1pPr>
              <a:defRPr>
                <a:solidFill>
                  <a:schemeClr val="tx1"/>
                </a:solidFill>
              </a:defRPr>
            </a:lvl1p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p:cNvSpPr>
          <p:nvPr>
            <p:ph idx="1" hasCustomPrompt="1"/>
          </p:nvPr>
        </p:nvSpPr>
        <p:spPr>
          <a:xfrm>
            <a:off x="623888" y="1620000"/>
            <a:ext cx="5091112" cy="4284664"/>
          </a:xfrm>
        </p:spPr>
        <p:txBody>
          <a:bodyPr/>
          <a:lstStyle>
            <a:lvl1pPr>
              <a:spcBef>
                <a:spcPts val="1200"/>
              </a:spcBef>
              <a:defRPr sz="1800">
                <a:solidFill>
                  <a:schemeClr val="tx1"/>
                </a:solidFill>
              </a:defRPr>
            </a:lvl1pPr>
            <a:lvl2pPr>
              <a:spcBef>
                <a:spcPts val="1200"/>
              </a:spcBef>
              <a:defRPr sz="2800">
                <a:solidFill>
                  <a:schemeClr val="tx1"/>
                </a:solidFill>
              </a:defRPr>
            </a:lvl2pPr>
            <a:lvl3pPr marL="273050" indent="-273050">
              <a:spcBef>
                <a:spcPts val="1200"/>
              </a:spcBef>
              <a:defRPr sz="2800">
                <a:solidFill>
                  <a:schemeClr val="tx1"/>
                </a:solidFill>
              </a:defRPr>
            </a:lvl3pPr>
            <a:lvl4pPr marL="536575" indent="-263525">
              <a:defRPr sz="2400">
                <a:solidFill>
                  <a:schemeClr val="tx1"/>
                </a:solidFill>
              </a:defRPr>
            </a:lvl4pPr>
            <a:lvl5pPr marL="714375" indent="-177800">
              <a:defRPr sz="2000">
                <a:solidFill>
                  <a:schemeClr val="tx1"/>
                </a:solidFill>
              </a:defRPr>
            </a:lvl5pPr>
          </a:lstStyle>
          <a:p>
            <a:pPr lvl="0"/>
            <a:r>
              <a:rPr lang="en-US"/>
              <a:t>18pt body copy goes here</a:t>
            </a:r>
            <a:endParaRPr lang="en-GB"/>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pic>
        <p:nvPicPr>
          <p:cNvPr id="6" name="Picture 5">
            <a:extLst>
              <a:ext uri="{FF2B5EF4-FFF2-40B4-BE49-F238E27FC236}">
                <a16:creationId xmlns:a16="http://schemas.microsoft.com/office/drawing/2014/main" id="{4E67BC1B-2365-4DEA-9D48-FE3080B3B7FF}"/>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139282735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Welcome">
    <p:bg>
      <p:bgRef idx="1001">
        <a:schemeClr val="bg2"/>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8CF0F55-F05F-4AB2-B8A9-4DE69B347720}"/>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3AA0B8-C166-4D7F-9D57-D79C8E0E3A7D}"/>
              </a:ext>
            </a:extLst>
          </p:cNvPr>
          <p:cNvSpPr>
            <a:spLocks noGrp="1" noChangeAspect="1"/>
          </p:cNvSpPr>
          <p:nvPr>
            <p:ph type="title"/>
          </p:nvPr>
        </p:nvSpPr>
        <p:spPr>
          <a:xfrm>
            <a:off x="5757331" y="422999"/>
            <a:ext cx="6012000" cy="6012000"/>
          </a:xfrm>
          <a:prstGeom prst="ellipse">
            <a:avLst/>
          </a:prstGeom>
          <a:solidFill>
            <a:schemeClr val="bg2"/>
          </a:solidFill>
        </p:spPr>
        <p:txBody>
          <a:bodyPr anchor="ctr" anchorCtr="0"/>
          <a:lstStyle>
            <a:lvl1pPr algn="ctr">
              <a:defRPr sz="7000">
                <a:solidFill>
                  <a:schemeClr val="tx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F0CDC86-ADE7-41BC-9384-7815056517AC}"/>
              </a:ext>
            </a:extLst>
          </p:cNvPr>
          <p:cNvSpPr>
            <a:spLocks noGrp="1"/>
          </p:cNvSpPr>
          <p:nvPr>
            <p:ph type="dt" sz="half" idx="10"/>
          </p:nvPr>
        </p:nvSpPr>
        <p:spPr/>
        <p:txBody>
          <a:bodyPr/>
          <a:lstStyle>
            <a:lvl1pPr>
              <a:defRPr>
                <a:solidFill>
                  <a:schemeClr val="tx1"/>
                </a:solidFill>
              </a:defRPr>
            </a:lvl1pPr>
          </a:lstStyle>
          <a:p>
            <a:fld id="{F74FD955-F573-4779-9041-5858C39266CD}" type="datetimeFigureOut">
              <a:rPr lang="en-US" smtClean="0"/>
              <a:t>9/24/2024</a:t>
            </a:fld>
            <a:endParaRPr lang="en-US"/>
          </a:p>
        </p:txBody>
      </p:sp>
      <p:sp>
        <p:nvSpPr>
          <p:cNvPr id="5" name="Footer Placeholder 4">
            <a:extLst>
              <a:ext uri="{FF2B5EF4-FFF2-40B4-BE49-F238E27FC236}">
                <a16:creationId xmlns:a16="http://schemas.microsoft.com/office/drawing/2014/main" id="{F0861A95-D3A4-412A-904F-6F7FC5C18594}"/>
              </a:ext>
            </a:extLst>
          </p:cNvPr>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lvl1pPr>
              <a:defRPr>
                <a:solidFill>
                  <a:schemeClr val="tx1"/>
                </a:solidFill>
              </a:defRPr>
            </a:lvl1pPr>
          </a:lstStyle>
          <a:p>
            <a:fld id="{00B5ECB7-8C34-424A-A003-7A0CB8135864}" type="slidenum">
              <a:rPr lang="en-US" smtClean="0"/>
              <a:t>‹#›</a:t>
            </a:fld>
            <a:endParaRPr lang="en-US"/>
          </a:p>
        </p:txBody>
      </p:sp>
    </p:spTree>
    <p:extLst>
      <p:ext uri="{BB962C8B-B14F-4D97-AF65-F5344CB8AC3E}">
        <p14:creationId xmlns:p14="http://schemas.microsoft.com/office/powerpoint/2010/main" val="50588295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otes">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D2EC659E-7C6C-4352-B0C2-4194B966208D}"/>
              </a:ext>
            </a:extLst>
          </p:cNvPr>
          <p:cNvSpPr/>
          <p:nvPr/>
        </p:nvSpPr>
        <p:spPr>
          <a:xfrm>
            <a:off x="6621464" y="598311"/>
            <a:ext cx="5570536" cy="5660289"/>
          </a:xfrm>
          <a:custGeom>
            <a:avLst/>
            <a:gdLst>
              <a:gd name="connsiteX0" fmla="*/ 2829600 w 5570536"/>
              <a:gd name="connsiteY0" fmla="*/ 0 h 5660289"/>
              <a:gd name="connsiteX1" fmla="*/ 2856129 w 5570536"/>
              <a:gd name="connsiteY1" fmla="*/ 1089 h 5660289"/>
              <a:gd name="connsiteX2" fmla="*/ 5570536 w 5570536"/>
              <a:gd name="connsiteY2" fmla="*/ 1089 h 5660289"/>
              <a:gd name="connsiteX3" fmla="*/ 5570536 w 5570536"/>
              <a:gd name="connsiteY3" fmla="*/ 2138087 h 5660289"/>
              <a:gd name="connsiteX4" fmla="*/ 5570536 w 5570536"/>
              <a:gd name="connsiteY4" fmla="*/ 3521114 h 5660289"/>
              <a:gd name="connsiteX5" fmla="*/ 5570536 w 5570536"/>
              <a:gd name="connsiteY5" fmla="*/ 5660289 h 5660289"/>
              <a:gd name="connsiteX6" fmla="*/ 2829600 w 5570536"/>
              <a:gd name="connsiteY6" fmla="*/ 5660289 h 5660289"/>
              <a:gd name="connsiteX7" fmla="*/ 2829600 w 5570536"/>
              <a:gd name="connsiteY7" fmla="*/ 5659200 h 5660289"/>
              <a:gd name="connsiteX8" fmla="*/ 0 w 5570536"/>
              <a:gd name="connsiteY8" fmla="*/ 2829600 h 5660289"/>
              <a:gd name="connsiteX9" fmla="*/ 2829600 w 5570536"/>
              <a:gd name="connsiteY9" fmla="*/ 0 h 56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0536" h="5660289">
                <a:moveTo>
                  <a:pt x="2829600" y="0"/>
                </a:moveTo>
                <a:lnTo>
                  <a:pt x="2856129" y="1089"/>
                </a:lnTo>
                <a:lnTo>
                  <a:pt x="5570536" y="1089"/>
                </a:lnTo>
                <a:lnTo>
                  <a:pt x="5570536" y="2138087"/>
                </a:lnTo>
                <a:lnTo>
                  <a:pt x="5570536" y="3521114"/>
                </a:lnTo>
                <a:lnTo>
                  <a:pt x="5570536" y="5660289"/>
                </a:lnTo>
                <a:lnTo>
                  <a:pt x="2829600" y="5660289"/>
                </a:lnTo>
                <a:lnTo>
                  <a:pt x="2829600" y="5659200"/>
                </a:lnTo>
                <a:cubicBezTo>
                  <a:pt x="1266855" y="5659200"/>
                  <a:pt x="0" y="4392345"/>
                  <a:pt x="0" y="2829600"/>
                </a:cubicBezTo>
                <a:cubicBezTo>
                  <a:pt x="0" y="1266855"/>
                  <a:pt x="1266855" y="0"/>
                  <a:pt x="28296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itle 1">
            <a:extLst>
              <a:ext uri="{FF2B5EF4-FFF2-40B4-BE49-F238E27FC236}">
                <a16:creationId xmlns:a16="http://schemas.microsoft.com/office/drawing/2014/main" id="{50054003-3023-4459-8C66-846BA5CF16F9}"/>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p:cNvSpPr>
          <p:nvPr>
            <p:ph idx="1"/>
          </p:nvPr>
        </p:nvSpPr>
        <p:spPr>
          <a:xfrm>
            <a:off x="623888" y="1623976"/>
            <a:ext cx="5362575" cy="3748124"/>
          </a:xfrm>
        </p:spPr>
        <p:txBody>
          <a:bodyPr anchor="ctr" anchorCtr="0"/>
          <a:lstStyle>
            <a:lvl1pPr>
              <a:defRPr sz="2400"/>
            </a:lvl1pPr>
            <a:lvl2pPr>
              <a:defRPr sz="2400"/>
            </a:lvl2pPr>
            <a:lvl3pPr>
              <a:spcBef>
                <a:spcPts val="1200"/>
              </a:spcBef>
              <a:defRPr sz="2400"/>
            </a:lvl3pPr>
            <a:lvl4pPr>
              <a:defRPr sz="24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16" name="Text Placeholder 2">
            <a:extLst>
              <a:ext uri="{FF2B5EF4-FFF2-40B4-BE49-F238E27FC236}">
                <a16:creationId xmlns:a16="http://schemas.microsoft.com/office/drawing/2014/main" id="{47532EAF-38EE-43B8-BB83-AE4ED65361EE}"/>
              </a:ext>
            </a:extLst>
          </p:cNvPr>
          <p:cNvSpPr>
            <a:spLocks noGrp="1"/>
          </p:cNvSpPr>
          <p:nvPr>
            <p:ph type="body" idx="13"/>
          </p:nvPr>
        </p:nvSpPr>
        <p:spPr>
          <a:xfrm>
            <a:off x="6791325" y="1397002"/>
            <a:ext cx="5230814" cy="4102098"/>
          </a:xfrm>
        </p:spPr>
        <p:txBody>
          <a:bodyPr anchor="ctr" anchorCtr="0"/>
          <a:lstStyle>
            <a:lvl1pPr marL="0" indent="0" algn="ctr">
              <a:buNone/>
              <a:defRPr sz="5000" b="0" i="0">
                <a:solidFill>
                  <a:schemeClr val="bg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88676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Notes">
    <p:bg>
      <p:bgRef idx="1001">
        <a:schemeClr val="bg2"/>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D2EC659E-7C6C-4352-B0C2-4194B966208D}"/>
              </a:ext>
            </a:extLst>
          </p:cNvPr>
          <p:cNvSpPr/>
          <p:nvPr/>
        </p:nvSpPr>
        <p:spPr>
          <a:xfrm>
            <a:off x="6621464" y="598311"/>
            <a:ext cx="5570536" cy="5660289"/>
          </a:xfrm>
          <a:custGeom>
            <a:avLst/>
            <a:gdLst>
              <a:gd name="connsiteX0" fmla="*/ 2829600 w 5570536"/>
              <a:gd name="connsiteY0" fmla="*/ 0 h 5660289"/>
              <a:gd name="connsiteX1" fmla="*/ 2856129 w 5570536"/>
              <a:gd name="connsiteY1" fmla="*/ 1089 h 5660289"/>
              <a:gd name="connsiteX2" fmla="*/ 5570536 w 5570536"/>
              <a:gd name="connsiteY2" fmla="*/ 1089 h 5660289"/>
              <a:gd name="connsiteX3" fmla="*/ 5570536 w 5570536"/>
              <a:gd name="connsiteY3" fmla="*/ 2138087 h 5660289"/>
              <a:gd name="connsiteX4" fmla="*/ 5570536 w 5570536"/>
              <a:gd name="connsiteY4" fmla="*/ 3521114 h 5660289"/>
              <a:gd name="connsiteX5" fmla="*/ 5570536 w 5570536"/>
              <a:gd name="connsiteY5" fmla="*/ 5660289 h 5660289"/>
              <a:gd name="connsiteX6" fmla="*/ 2829600 w 5570536"/>
              <a:gd name="connsiteY6" fmla="*/ 5660289 h 5660289"/>
              <a:gd name="connsiteX7" fmla="*/ 2829600 w 5570536"/>
              <a:gd name="connsiteY7" fmla="*/ 5659200 h 5660289"/>
              <a:gd name="connsiteX8" fmla="*/ 0 w 5570536"/>
              <a:gd name="connsiteY8" fmla="*/ 2829600 h 5660289"/>
              <a:gd name="connsiteX9" fmla="*/ 2829600 w 5570536"/>
              <a:gd name="connsiteY9" fmla="*/ 0 h 56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0536" h="5660289">
                <a:moveTo>
                  <a:pt x="2829600" y="0"/>
                </a:moveTo>
                <a:lnTo>
                  <a:pt x="2856129" y="1089"/>
                </a:lnTo>
                <a:lnTo>
                  <a:pt x="5570536" y="1089"/>
                </a:lnTo>
                <a:lnTo>
                  <a:pt x="5570536" y="2138087"/>
                </a:lnTo>
                <a:lnTo>
                  <a:pt x="5570536" y="3521114"/>
                </a:lnTo>
                <a:lnTo>
                  <a:pt x="5570536" y="5660289"/>
                </a:lnTo>
                <a:lnTo>
                  <a:pt x="2829600" y="5660289"/>
                </a:lnTo>
                <a:lnTo>
                  <a:pt x="2829600" y="5659200"/>
                </a:lnTo>
                <a:cubicBezTo>
                  <a:pt x="1266855" y="5659200"/>
                  <a:pt x="0" y="4392345"/>
                  <a:pt x="0" y="2829600"/>
                </a:cubicBezTo>
                <a:cubicBezTo>
                  <a:pt x="0" y="1266855"/>
                  <a:pt x="1266855" y="0"/>
                  <a:pt x="28296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itle 1">
            <a:extLst>
              <a:ext uri="{FF2B5EF4-FFF2-40B4-BE49-F238E27FC236}">
                <a16:creationId xmlns:a16="http://schemas.microsoft.com/office/drawing/2014/main" id="{50054003-3023-4459-8C66-846BA5CF16F9}"/>
              </a:ext>
            </a:extLst>
          </p:cNvPr>
          <p:cNvSpPr>
            <a:spLocks noGrp="1"/>
          </p:cNvSpPr>
          <p:nvPr>
            <p:ph type="title" hasCustomPrompt="1"/>
          </p:nvPr>
        </p:nvSpPr>
        <p:spPr/>
        <p:txBody>
          <a:bodyPr/>
          <a:lstStyle>
            <a:lvl1pPr>
              <a:defRPr>
                <a:solidFill>
                  <a:schemeClr val="tx1"/>
                </a:solidFill>
              </a:defRPr>
            </a:lvl1p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p:cNvSpPr>
          <p:nvPr>
            <p:ph idx="1"/>
          </p:nvPr>
        </p:nvSpPr>
        <p:spPr>
          <a:xfrm>
            <a:off x="623888" y="1623976"/>
            <a:ext cx="5362575" cy="3748124"/>
          </a:xfrm>
        </p:spPr>
        <p:txBody>
          <a:bodyPr anchor="ctr" anchorCtr="0"/>
          <a:lstStyle>
            <a:lvl1pPr>
              <a:defRPr sz="2400"/>
            </a:lvl1pPr>
            <a:lvl2pPr>
              <a:defRPr sz="2400"/>
            </a:lvl2pPr>
            <a:lvl3pPr>
              <a:spcBef>
                <a:spcPts val="1200"/>
              </a:spcBef>
              <a:defRPr sz="2400"/>
            </a:lvl3pPr>
            <a:lvl4pPr>
              <a:defRPr sz="24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16" name="Text Placeholder 2">
            <a:extLst>
              <a:ext uri="{FF2B5EF4-FFF2-40B4-BE49-F238E27FC236}">
                <a16:creationId xmlns:a16="http://schemas.microsoft.com/office/drawing/2014/main" id="{47532EAF-38EE-43B8-BB83-AE4ED65361EE}"/>
              </a:ext>
            </a:extLst>
          </p:cNvPr>
          <p:cNvSpPr>
            <a:spLocks noGrp="1"/>
          </p:cNvSpPr>
          <p:nvPr>
            <p:ph type="body" idx="13"/>
          </p:nvPr>
        </p:nvSpPr>
        <p:spPr>
          <a:xfrm>
            <a:off x="6791325" y="1397002"/>
            <a:ext cx="5230814" cy="4102098"/>
          </a:xfrm>
        </p:spPr>
        <p:txBody>
          <a:bodyPr anchor="ctr" anchorCtr="0"/>
          <a:lstStyle>
            <a:lvl1pPr marL="0" indent="0" algn="ctr">
              <a:buNone/>
              <a:defRPr sz="5000" b="0" i="0">
                <a:solidFill>
                  <a:schemeClr val="bg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6" name="Picture 5">
            <a:extLst>
              <a:ext uri="{FF2B5EF4-FFF2-40B4-BE49-F238E27FC236}">
                <a16:creationId xmlns:a16="http://schemas.microsoft.com/office/drawing/2014/main" id="{99CD7A0A-6E43-4177-836A-98E89142005F}"/>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329021256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s">
    <p:bg>
      <p:bgRef idx="1001">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C0E16-166F-4BE4-A9B8-482010A5D352}"/>
              </a:ext>
            </a:extLst>
          </p:cNvPr>
          <p:cNvSpPr>
            <a:spLocks noGrp="1"/>
          </p:cNvSpPr>
          <p:nvPr>
            <p:ph idx="1"/>
          </p:nvPr>
        </p:nvSpPr>
        <p:spPr>
          <a:xfrm>
            <a:off x="623887" y="1728789"/>
            <a:ext cx="5580063" cy="4066040"/>
          </a:xfrm>
        </p:spPr>
        <p:txBody>
          <a:bodyPr/>
          <a:lstStyle>
            <a:lvl1pPr algn="l">
              <a:lnSpc>
                <a:spcPct val="100000"/>
              </a:lnSpc>
              <a:spcBef>
                <a:spcPts val="0"/>
              </a:spcBef>
              <a:spcAft>
                <a:spcPts val="0"/>
              </a:spcAft>
              <a:tabLst>
                <a:tab pos="5381625" algn="r"/>
              </a:tabLst>
              <a:defRPr sz="3600" b="0" i="0">
                <a:solidFill>
                  <a:schemeClr val="tx1"/>
                </a:solidFill>
                <a:latin typeface="+mn-lt"/>
              </a:defRPr>
            </a:lvl1pPr>
            <a:lvl2pPr algn="l">
              <a:lnSpc>
                <a:spcPct val="100000"/>
              </a:lnSpc>
              <a:spcBef>
                <a:spcPts val="0"/>
              </a:spcBef>
              <a:spcAft>
                <a:spcPts val="0"/>
              </a:spcAft>
              <a:tabLst>
                <a:tab pos="5381625" algn="r"/>
              </a:tabLst>
              <a:defRPr sz="3200">
                <a:solidFill>
                  <a:schemeClr val="tx1"/>
                </a:solidFill>
                <a:latin typeface="+mn-lt"/>
                <a:ea typeface="Inter SemiBold" panose="020B0502030000000004" pitchFamily="34" charset="0"/>
              </a:defRPr>
            </a:lvl2pPr>
            <a:lvl3pPr marL="0" indent="0" algn="l">
              <a:lnSpc>
                <a:spcPct val="100000"/>
              </a:lnSpc>
              <a:spcBef>
                <a:spcPts val="0"/>
              </a:spcBef>
              <a:spcAft>
                <a:spcPts val="0"/>
              </a:spcAft>
              <a:buNone/>
              <a:tabLst>
                <a:tab pos="5381625" algn="r"/>
              </a:tabLst>
              <a:defRPr sz="3200" b="0" i="0">
                <a:solidFill>
                  <a:schemeClr val="tx1"/>
                </a:solidFill>
                <a:latin typeface="Arial" panose="020B0604020202020204" pitchFamily="34" charset="0"/>
                <a:ea typeface="Inter SemiBold" panose="020B0502030000000004" pitchFamily="34" charset="0"/>
              </a:defRPr>
            </a:lvl3pPr>
            <a:lvl4pPr marL="0" indent="0" algn="l">
              <a:lnSpc>
                <a:spcPct val="100000"/>
              </a:lnSpc>
              <a:spcBef>
                <a:spcPts val="0"/>
              </a:spcBef>
              <a:spcAft>
                <a:spcPts val="0"/>
              </a:spcAft>
              <a:buNone/>
              <a:tabLst>
                <a:tab pos="5381625" algn="r"/>
              </a:tabLst>
              <a:defRPr sz="2800">
                <a:solidFill>
                  <a:schemeClr val="tx1"/>
                </a:solidFill>
                <a:latin typeface="+mn-lt"/>
                <a:ea typeface="Inter SemiBold" panose="020B0502030000000004" pitchFamily="34" charset="0"/>
              </a:defRPr>
            </a:lvl4pPr>
            <a:lvl5pPr marL="0" indent="0" algn="l">
              <a:lnSpc>
                <a:spcPct val="100000"/>
              </a:lnSpc>
              <a:spcBef>
                <a:spcPts val="0"/>
              </a:spcBef>
              <a:spcAft>
                <a:spcPts val="0"/>
              </a:spcAft>
              <a:buNone/>
              <a:tabLst>
                <a:tab pos="5381625" algn="r"/>
              </a:tabLst>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2" name="Title 1">
            <a:extLst>
              <a:ext uri="{FF2B5EF4-FFF2-40B4-BE49-F238E27FC236}">
                <a16:creationId xmlns:a16="http://schemas.microsoft.com/office/drawing/2014/main" id="{FDB86108-B380-4CC6-B8DB-C6DAC75C39CE}"/>
              </a:ext>
            </a:extLst>
          </p:cNvPr>
          <p:cNvSpPr>
            <a:spLocks noGrp="1"/>
          </p:cNvSpPr>
          <p:nvPr>
            <p:ph type="title" hasCustomPrompt="1"/>
          </p:nvPr>
        </p:nvSpPr>
        <p:spPr/>
        <p:txBody>
          <a:bodyPr/>
          <a:lstStyle>
            <a:lvl1pPr>
              <a:defRPr sz="2400">
                <a:solidFill>
                  <a:schemeClr val="tx1"/>
                </a:solidFill>
              </a:defRPr>
            </a:lvl1p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pic>
        <p:nvPicPr>
          <p:cNvPr id="6" name="Picture 5">
            <a:extLst>
              <a:ext uri="{FF2B5EF4-FFF2-40B4-BE49-F238E27FC236}">
                <a16:creationId xmlns:a16="http://schemas.microsoft.com/office/drawing/2014/main" id="{74722923-75B6-4A4E-BCC0-1AD78607BEC9}"/>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263548852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Image dark">
    <p:bg>
      <p:bgRef idx="1001">
        <a:schemeClr val="bg2"/>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8CF0F55-F05F-4AB2-B8A9-4DE69B347720}"/>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3AA0B8-C166-4D7F-9D57-D79C8E0E3A7D}"/>
              </a:ext>
            </a:extLst>
          </p:cNvPr>
          <p:cNvSpPr>
            <a:spLocks noGrp="1" noChangeAspect="1"/>
          </p:cNvSpPr>
          <p:nvPr>
            <p:ph type="title" hasCustomPrompt="1"/>
          </p:nvPr>
        </p:nvSpPr>
        <p:spPr>
          <a:xfrm>
            <a:off x="455613" y="1377244"/>
            <a:ext cx="10325100" cy="4103510"/>
          </a:xfrm>
          <a:prstGeom prst="rect">
            <a:avLst/>
          </a:prstGeom>
          <a:noFill/>
        </p:spPr>
        <p:txBody>
          <a:bodyPr anchor="ctr" anchorCtr="0"/>
          <a:lstStyle>
            <a:lvl1pPr algn="l">
              <a:defRPr sz="5000">
                <a:solidFill>
                  <a:schemeClr val="tx1"/>
                </a:solidFill>
              </a:defRPr>
            </a:lvl1pPr>
          </a:lstStyle>
          <a:p>
            <a:r>
              <a:rPr lang="en-US"/>
              <a:t>50pt title goes here</a:t>
            </a:r>
            <a:endParaRPr lang="en-GB"/>
          </a:p>
        </p:txBody>
      </p:sp>
      <p:sp>
        <p:nvSpPr>
          <p:cNvPr id="3" name="Text Placeholder 2">
            <a:extLst>
              <a:ext uri="{FF2B5EF4-FFF2-40B4-BE49-F238E27FC236}">
                <a16:creationId xmlns:a16="http://schemas.microsoft.com/office/drawing/2014/main" id="{3B9F5202-B77F-40DD-9CC1-303A50F0D079}"/>
              </a:ext>
            </a:extLst>
          </p:cNvPr>
          <p:cNvSpPr>
            <a:spLocks noGrp="1"/>
          </p:cNvSpPr>
          <p:nvPr>
            <p:ph type="body" idx="1"/>
          </p:nvPr>
        </p:nvSpPr>
        <p:spPr>
          <a:xfrm>
            <a:off x="455614" y="5480754"/>
            <a:ext cx="4571999" cy="608896"/>
          </a:xfrm>
        </p:spPr>
        <p:txBody>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CDC86-ADE7-41BC-9384-7815056517AC}"/>
              </a:ext>
            </a:extLst>
          </p:cNvPr>
          <p:cNvSpPr>
            <a:spLocks noGrp="1"/>
          </p:cNvSpPr>
          <p:nvPr>
            <p:ph type="dt" sz="half" idx="10"/>
          </p:nvPr>
        </p:nvSpPr>
        <p:spPr/>
        <p:txBody>
          <a:bodyPr/>
          <a:lstStyle>
            <a:lvl1pPr>
              <a:defRPr>
                <a:solidFill>
                  <a:schemeClr val="tx1"/>
                </a:solidFill>
              </a:defRPr>
            </a:lvl1pPr>
          </a:lstStyle>
          <a:p>
            <a:fld id="{F74FD955-F573-4779-9041-5858C39266CD}" type="datetimeFigureOut">
              <a:rPr lang="en-US" smtClean="0"/>
              <a:t>9/24/2024</a:t>
            </a:fld>
            <a:endParaRPr lang="en-US"/>
          </a:p>
        </p:txBody>
      </p:sp>
      <p:sp>
        <p:nvSpPr>
          <p:cNvPr id="5" name="Footer Placeholder 4">
            <a:extLst>
              <a:ext uri="{FF2B5EF4-FFF2-40B4-BE49-F238E27FC236}">
                <a16:creationId xmlns:a16="http://schemas.microsoft.com/office/drawing/2014/main" id="{F0861A95-D3A4-412A-904F-6F7FC5C18594}"/>
              </a:ext>
            </a:extLst>
          </p:cNvPr>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lvl1pPr>
              <a:defRPr>
                <a:solidFill>
                  <a:schemeClr val="tx1"/>
                </a:solidFill>
              </a:defRPr>
            </a:lvl1pPr>
          </a:lstStyle>
          <a:p>
            <a:fld id="{00B5ECB7-8C34-424A-A003-7A0CB8135864}" type="slidenum">
              <a:rPr lang="en-US" smtClean="0"/>
              <a:t>‹#›</a:t>
            </a:fld>
            <a:endParaRPr lang="en-US"/>
          </a:p>
        </p:txBody>
      </p:sp>
    </p:spTree>
    <p:extLst>
      <p:ext uri="{BB962C8B-B14F-4D97-AF65-F5344CB8AC3E}">
        <p14:creationId xmlns:p14="http://schemas.microsoft.com/office/powerpoint/2010/main" val="1467571613"/>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Image with 3x content">
    <p:bg>
      <p:bgPr>
        <a:solidFill>
          <a:schemeClr val="tx2">
            <a:lumMod val="90000"/>
          </a:schemeClr>
        </a:solidFill>
        <a:effectLst/>
      </p:bgPr>
    </p:bg>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3E0B9F5D-80AB-4CC8-A54E-835692D43B0B}"/>
              </a:ext>
            </a:extLst>
          </p:cNvPr>
          <p:cNvSpPr>
            <a:spLocks noGrp="1"/>
          </p:cNvSpPr>
          <p:nvPr>
            <p:ph type="pic" sz="quarter" idx="13"/>
          </p:nvPr>
        </p:nvSpPr>
        <p:spPr>
          <a:xfrm>
            <a:off x="0" y="0"/>
            <a:ext cx="12192000" cy="6858000"/>
          </a:xfrm>
        </p:spPr>
        <p:txBody>
          <a:bodyPr/>
          <a:lstStyle>
            <a:lvl1pPr>
              <a:defRPr>
                <a:solidFill>
                  <a:schemeClr val="bg1"/>
                </a:solidFill>
              </a:defRPr>
            </a:lvl1pPr>
          </a:lstStyle>
          <a:p>
            <a:r>
              <a:rPr lang="en-US"/>
              <a:t>Click icon to add picture</a:t>
            </a: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noChangeAspect="1"/>
          </p:cNvSpPr>
          <p:nvPr>
            <p:ph idx="1"/>
          </p:nvPr>
        </p:nvSpPr>
        <p:spPr>
          <a:xfrm>
            <a:off x="455613" y="1629000"/>
            <a:ext cx="3600000" cy="3600000"/>
          </a:xfrm>
          <a:prstGeom prst="ellipse">
            <a:avLst/>
          </a:prstGeom>
          <a:solidFill>
            <a:schemeClr val="bg2"/>
          </a:solidFill>
        </p:spPr>
        <p:txBody>
          <a:bodyPr anchor="ctr" anchorCtr="0"/>
          <a:lstStyle>
            <a:lvl1pPr algn="ctr">
              <a:spcBef>
                <a:spcPts val="0"/>
              </a:spcBef>
              <a:defRPr sz="2200" b="0" i="0">
                <a:solidFill>
                  <a:schemeClr val="tx1"/>
                </a:solidFill>
                <a:latin typeface="Arial" panose="020B0604020202020204" pitchFamily="34" charset="0"/>
              </a:defRPr>
            </a:lvl1pPr>
            <a:lvl2pPr algn="ctr">
              <a:spcBef>
                <a:spcPts val="0"/>
              </a:spcBef>
              <a:defRPr sz="2000" b="0" i="0">
                <a:solidFill>
                  <a:schemeClr val="tx1"/>
                </a:solidFill>
                <a:latin typeface="Arial" panose="020B0604020202020204" pitchFamily="34" charset="0"/>
              </a:defRPr>
            </a:lvl2pPr>
            <a:lvl3pPr algn="ctr">
              <a:spcBef>
                <a:spcPts val="0"/>
              </a:spcBef>
              <a:defRPr>
                <a:solidFill>
                  <a:schemeClr val="tx1"/>
                </a:solidFill>
              </a:defRPr>
            </a:lvl3pPr>
            <a:lvl4pPr algn="ctr">
              <a:spcBef>
                <a:spcPts val="0"/>
              </a:spcBef>
              <a:defRPr>
                <a:solidFill>
                  <a:schemeClr val="tx1"/>
                </a:solidFill>
              </a:defRPr>
            </a:lvl4pPr>
            <a:lvl5pPr algn="ctr">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11" name="Content Placeholder 2">
            <a:extLst>
              <a:ext uri="{FF2B5EF4-FFF2-40B4-BE49-F238E27FC236}">
                <a16:creationId xmlns:a16="http://schemas.microsoft.com/office/drawing/2014/main" id="{3D3AF2F0-DFD6-4007-A518-225C857748F0}"/>
              </a:ext>
            </a:extLst>
          </p:cNvPr>
          <p:cNvSpPr>
            <a:spLocks noGrp="1" noChangeAspect="1"/>
          </p:cNvSpPr>
          <p:nvPr>
            <p:ph idx="14"/>
          </p:nvPr>
        </p:nvSpPr>
        <p:spPr>
          <a:xfrm>
            <a:off x="4293835" y="1629000"/>
            <a:ext cx="3600000" cy="3600000"/>
          </a:xfrm>
          <a:prstGeom prst="ellipse">
            <a:avLst/>
          </a:prstGeom>
          <a:solidFill>
            <a:schemeClr val="bg2"/>
          </a:solidFill>
        </p:spPr>
        <p:txBody>
          <a:bodyPr anchor="ctr" anchorCtr="0"/>
          <a:lstStyle>
            <a:lvl1pPr algn="ctr">
              <a:spcBef>
                <a:spcPts val="0"/>
              </a:spcBef>
              <a:defRPr sz="2200" b="0" i="0">
                <a:solidFill>
                  <a:schemeClr val="tx1"/>
                </a:solidFill>
                <a:latin typeface="Arial" panose="020B0604020202020204" pitchFamily="34" charset="0"/>
              </a:defRPr>
            </a:lvl1pPr>
            <a:lvl2pPr algn="ctr">
              <a:spcBef>
                <a:spcPts val="0"/>
              </a:spcBef>
              <a:defRPr sz="2000" b="0" i="0">
                <a:solidFill>
                  <a:schemeClr val="tx1"/>
                </a:solidFill>
                <a:latin typeface="Arial" panose="020B0604020202020204" pitchFamily="34" charset="0"/>
              </a:defRPr>
            </a:lvl2pPr>
            <a:lvl3pPr algn="ctr">
              <a:spcBef>
                <a:spcPts val="0"/>
              </a:spcBef>
              <a:defRPr>
                <a:solidFill>
                  <a:schemeClr val="tx1"/>
                </a:solidFill>
              </a:defRPr>
            </a:lvl3pPr>
            <a:lvl4pPr algn="ctr">
              <a:spcBef>
                <a:spcPts val="0"/>
              </a:spcBef>
              <a:defRPr>
                <a:solidFill>
                  <a:schemeClr val="tx1"/>
                </a:solidFill>
              </a:defRPr>
            </a:lvl4pPr>
            <a:lvl5pPr algn="ctr">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a:extLst>
              <a:ext uri="{FF2B5EF4-FFF2-40B4-BE49-F238E27FC236}">
                <a16:creationId xmlns:a16="http://schemas.microsoft.com/office/drawing/2014/main" id="{D4B6D95A-D98E-4660-AB55-E97C09ED35BA}"/>
              </a:ext>
            </a:extLst>
          </p:cNvPr>
          <p:cNvSpPr>
            <a:spLocks noGrp="1" noChangeAspect="1"/>
          </p:cNvSpPr>
          <p:nvPr>
            <p:ph idx="15"/>
          </p:nvPr>
        </p:nvSpPr>
        <p:spPr>
          <a:xfrm>
            <a:off x="8132057" y="1629000"/>
            <a:ext cx="3600000" cy="3600000"/>
          </a:xfrm>
          <a:prstGeom prst="ellipse">
            <a:avLst/>
          </a:prstGeom>
          <a:solidFill>
            <a:schemeClr val="bg2"/>
          </a:solidFill>
        </p:spPr>
        <p:txBody>
          <a:bodyPr anchor="ctr" anchorCtr="0"/>
          <a:lstStyle>
            <a:lvl1pPr algn="ctr">
              <a:spcBef>
                <a:spcPts val="0"/>
              </a:spcBef>
              <a:defRPr sz="2200" b="0" i="0">
                <a:solidFill>
                  <a:schemeClr val="tx1"/>
                </a:solidFill>
                <a:latin typeface="Arial" panose="020B0604020202020204" pitchFamily="34" charset="0"/>
              </a:defRPr>
            </a:lvl1pPr>
            <a:lvl2pPr algn="ctr">
              <a:spcBef>
                <a:spcPts val="0"/>
              </a:spcBef>
              <a:defRPr sz="2000" b="0" i="0">
                <a:solidFill>
                  <a:schemeClr val="tx1"/>
                </a:solidFill>
                <a:latin typeface="Arial" panose="020B0604020202020204" pitchFamily="34" charset="0"/>
              </a:defRPr>
            </a:lvl2pPr>
            <a:lvl3pPr algn="ctr">
              <a:spcBef>
                <a:spcPts val="0"/>
              </a:spcBef>
              <a:defRPr>
                <a:solidFill>
                  <a:schemeClr val="tx1"/>
                </a:solidFill>
              </a:defRPr>
            </a:lvl3pPr>
            <a:lvl4pPr algn="ctr">
              <a:spcBef>
                <a:spcPts val="0"/>
              </a:spcBef>
              <a:defRPr>
                <a:solidFill>
                  <a:schemeClr val="tx1"/>
                </a:solidFill>
              </a:defRPr>
            </a:lvl4pPr>
            <a:lvl5pPr algn="ctr">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8BCA9782-1B9E-4609-B449-1B449F61B0FC}"/>
              </a:ext>
            </a:extLst>
          </p:cNvPr>
          <p:cNvSpPr>
            <a:spLocks noGrp="1"/>
          </p:cNvSpPr>
          <p:nvPr>
            <p:ph type="title" hasCustomPrompt="1"/>
          </p:nvPr>
        </p:nvSpPr>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bg1"/>
                </a:solidFill>
              </a:defRPr>
            </a:lvl1pPr>
          </a:lstStyle>
          <a:p>
            <a:r>
              <a:rPr lang="en-US"/>
              <a:t>Page title is in 24pt and should</a:t>
            </a:r>
            <a:br>
              <a:rPr lang="en-US"/>
            </a:br>
            <a:r>
              <a:rPr lang="en-US"/>
              <a:t>continue over 2 lines. </a:t>
            </a:r>
            <a:endParaRPr lang="en-GB"/>
          </a:p>
        </p:txBody>
      </p:sp>
    </p:spTree>
    <p:extLst>
      <p:ext uri="{BB962C8B-B14F-4D97-AF65-F5344CB8AC3E}">
        <p14:creationId xmlns:p14="http://schemas.microsoft.com/office/powerpoint/2010/main" val="1072480038"/>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ig Title and content blue">
    <p:bg>
      <p:bgRef idx="1001">
        <a:schemeClr val="bg2"/>
      </p:bgRef>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10" name="Content Placeholder 2">
            <a:extLst>
              <a:ext uri="{FF2B5EF4-FFF2-40B4-BE49-F238E27FC236}">
                <a16:creationId xmlns:a16="http://schemas.microsoft.com/office/drawing/2014/main" id="{C39C4E96-CFFC-43BD-BB34-6713278C4EEF}"/>
              </a:ext>
            </a:extLst>
          </p:cNvPr>
          <p:cNvSpPr>
            <a:spLocks noGrp="1"/>
          </p:cNvSpPr>
          <p:nvPr>
            <p:ph idx="1"/>
          </p:nvPr>
        </p:nvSpPr>
        <p:spPr>
          <a:xfrm>
            <a:off x="623888" y="2960914"/>
            <a:ext cx="6323012" cy="2952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itle 4">
            <a:extLst>
              <a:ext uri="{FF2B5EF4-FFF2-40B4-BE49-F238E27FC236}">
                <a16:creationId xmlns:a16="http://schemas.microsoft.com/office/drawing/2014/main" id="{70EB8012-5776-429E-BEB5-0BDC9627356A}"/>
              </a:ext>
            </a:extLst>
          </p:cNvPr>
          <p:cNvSpPr>
            <a:spLocks noGrp="1"/>
          </p:cNvSpPr>
          <p:nvPr>
            <p:ph type="title" hasCustomPrompt="1"/>
          </p:nvPr>
        </p:nvSpPr>
        <p:spPr>
          <a:xfrm>
            <a:off x="623888" y="429208"/>
            <a:ext cx="11110912" cy="2329586"/>
          </a:xfrm>
        </p:spPr>
        <p:txBody>
          <a:bodyPr/>
          <a:lstStyle>
            <a:lvl1pPr>
              <a:lnSpc>
                <a:spcPct val="85000"/>
              </a:lnSpc>
              <a:defRPr sz="7000"/>
            </a:lvl1pPr>
          </a:lstStyle>
          <a:p>
            <a:r>
              <a:rPr lang="en-US"/>
              <a:t>70pt title goes here</a:t>
            </a:r>
            <a:endParaRPr lang="en-GB"/>
          </a:p>
        </p:txBody>
      </p:sp>
      <p:pic>
        <p:nvPicPr>
          <p:cNvPr id="4" name="Picture 3">
            <a:extLst>
              <a:ext uri="{FF2B5EF4-FFF2-40B4-BE49-F238E27FC236}">
                <a16:creationId xmlns:a16="http://schemas.microsoft.com/office/drawing/2014/main" id="{2957545B-BB3C-46E2-9410-79CA29C872AF}"/>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1970290869"/>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midd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C0E16-166F-4BE4-A9B8-482010A5D352}"/>
              </a:ext>
            </a:extLst>
          </p:cNvPr>
          <p:cNvSpPr>
            <a:spLocks noGrp="1"/>
          </p:cNvSpPr>
          <p:nvPr>
            <p:ph idx="1"/>
          </p:nvPr>
        </p:nvSpPr>
        <p:spPr>
          <a:xfrm>
            <a:off x="623888" y="1824038"/>
            <a:ext cx="5362576" cy="3348000"/>
          </a:xfrm>
        </p:spPr>
        <p:txBody>
          <a:bodyPr anchor="ctr" anchorCtr="0"/>
          <a:lstStyle>
            <a:lvl1pPr>
              <a:defRPr sz="2200" b="0" i="0">
                <a:latin typeface="Arial" panose="020B0604020202020204" pitchFamily="34" charset="0"/>
              </a:defRPr>
            </a:lvl1pPr>
            <a:lvl2pPr>
              <a:defRPr sz="2200"/>
            </a:lvl2pPr>
            <a:lvl3pPr>
              <a:spcBef>
                <a:spcPts val="1200"/>
              </a:spcBef>
              <a:defRPr sz="22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369218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Image dark text">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00B394-579B-4B68-9FC5-D237F04B208C}"/>
              </a:ext>
            </a:extLst>
          </p:cNvPr>
          <p:cNvSpPr>
            <a:spLocks noGrp="1"/>
          </p:cNvSpPr>
          <p:nvPr>
            <p:ph type="pic" sz="quarter" idx="10" hasCustomPrompt="1"/>
          </p:nvPr>
        </p:nvSpPr>
        <p:spPr>
          <a:xfrm>
            <a:off x="0" y="0"/>
            <a:ext cx="12192000" cy="6858000"/>
          </a:xfrm>
        </p:spPr>
        <p:txBody>
          <a:bodyPr anchor="ctr" anchorCtr="0"/>
          <a:lstStyle>
            <a:lvl1pPr algn="ctr">
              <a:defRPr>
                <a:solidFill>
                  <a:schemeClr val="tx1"/>
                </a:solidFill>
              </a:defRPr>
            </a:lvl1pPr>
          </a:lstStyle>
          <a:p>
            <a:r>
              <a:rPr lang="en-GB"/>
              <a:t>Insert picture</a:t>
            </a:r>
          </a:p>
        </p:txBody>
      </p:sp>
      <p:sp>
        <p:nvSpPr>
          <p:cNvPr id="6" name="Title 1">
            <a:extLst>
              <a:ext uri="{FF2B5EF4-FFF2-40B4-BE49-F238E27FC236}">
                <a16:creationId xmlns:a16="http://schemas.microsoft.com/office/drawing/2014/main" id="{70BD84AA-A9BF-BF48-9D08-8FC911AC6774}"/>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a:sym typeface="Arial" pitchFamily="-110" charset="0"/>
              </a:rPr>
              <a:t>40pt title goes here </a:t>
            </a:r>
            <a:br>
              <a:rPr lang="en-US">
                <a:sym typeface="Arial" pitchFamily="-110" charset="0"/>
              </a:rPr>
            </a:br>
            <a:r>
              <a:rPr lang="en-US">
                <a:sym typeface="Arial" pitchFamily="-110" charset="0"/>
              </a:rPr>
              <a:t>over 2 lines</a:t>
            </a:r>
            <a:endParaRPr lang="en-GB"/>
          </a:p>
        </p:txBody>
      </p:sp>
      <p:sp>
        <p:nvSpPr>
          <p:cNvPr id="7" name="Subtitle 2">
            <a:extLst>
              <a:ext uri="{FF2B5EF4-FFF2-40B4-BE49-F238E27FC236}">
                <a16:creationId xmlns:a16="http://schemas.microsoft.com/office/drawing/2014/main" id="{0DF69DA9-47A8-9544-9D9B-70BDFC37FAA2}"/>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8" name="Rectangle 7">
            <a:extLst>
              <a:ext uri="{FF2B5EF4-FFF2-40B4-BE49-F238E27FC236}">
                <a16:creationId xmlns:a16="http://schemas.microsoft.com/office/drawing/2014/main" id="{872B5865-AD14-654A-BBE9-1BE4654685CB}"/>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spTree>
    <p:extLst>
      <p:ext uri="{BB962C8B-B14F-4D97-AF65-F5344CB8AC3E}">
        <p14:creationId xmlns:p14="http://schemas.microsoft.com/office/powerpoint/2010/main" val="102653963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ozenge and Text middl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355CE5E7-2171-47A5-A819-51144D607242}"/>
              </a:ext>
            </a:extLst>
          </p:cNvPr>
          <p:cNvSpPr/>
          <p:nvPr/>
        </p:nvSpPr>
        <p:spPr>
          <a:xfrm flipH="1">
            <a:off x="-1" y="1389998"/>
            <a:ext cx="5450796" cy="4075200"/>
          </a:xfrm>
          <a:custGeom>
            <a:avLst/>
            <a:gdLst>
              <a:gd name="connsiteX0" fmla="*/ 5450796 w 5450796"/>
              <a:gd name="connsiteY0" fmla="*/ 0 h 4075200"/>
              <a:gd name="connsiteX1" fmla="*/ 3883253 w 5450796"/>
              <a:gd name="connsiteY1" fmla="*/ 0 h 4075200"/>
              <a:gd name="connsiteX2" fmla="*/ 3883253 w 5450796"/>
              <a:gd name="connsiteY2" fmla="*/ 2500 h 4075200"/>
              <a:gd name="connsiteX3" fmla="*/ 2055442 w 5450796"/>
              <a:gd name="connsiteY3" fmla="*/ 2500 h 4075200"/>
              <a:gd name="connsiteX4" fmla="*/ 2036350 w 5450796"/>
              <a:gd name="connsiteY4" fmla="*/ 1716 h 4075200"/>
              <a:gd name="connsiteX5" fmla="*/ 0 w 5450796"/>
              <a:gd name="connsiteY5" fmla="*/ 2038066 h 4075200"/>
              <a:gd name="connsiteX6" fmla="*/ 2036350 w 5450796"/>
              <a:gd name="connsiteY6" fmla="*/ 4074416 h 4075200"/>
              <a:gd name="connsiteX7" fmla="*/ 2036350 w 5450796"/>
              <a:gd name="connsiteY7" fmla="*/ 4075200 h 4075200"/>
              <a:gd name="connsiteX8" fmla="*/ 3883253 w 5450796"/>
              <a:gd name="connsiteY8" fmla="*/ 4075200 h 4075200"/>
              <a:gd name="connsiteX9" fmla="*/ 4008892 w 5450796"/>
              <a:gd name="connsiteY9" fmla="*/ 4075200 h 4075200"/>
              <a:gd name="connsiteX10" fmla="*/ 5450796 w 5450796"/>
              <a:gd name="connsiteY10" fmla="*/ 4075200 h 40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50796" h="4075200">
                <a:moveTo>
                  <a:pt x="5450796" y="0"/>
                </a:moveTo>
                <a:lnTo>
                  <a:pt x="3883253" y="0"/>
                </a:lnTo>
                <a:lnTo>
                  <a:pt x="3883253" y="2500"/>
                </a:lnTo>
                <a:lnTo>
                  <a:pt x="2055442" y="2500"/>
                </a:lnTo>
                <a:lnTo>
                  <a:pt x="2036350" y="1716"/>
                </a:lnTo>
                <a:cubicBezTo>
                  <a:pt x="911705" y="1716"/>
                  <a:pt x="0" y="913421"/>
                  <a:pt x="0" y="2038066"/>
                </a:cubicBezTo>
                <a:cubicBezTo>
                  <a:pt x="0" y="3162711"/>
                  <a:pt x="911705" y="4074416"/>
                  <a:pt x="2036350" y="4074416"/>
                </a:cubicBezTo>
                <a:lnTo>
                  <a:pt x="2036350" y="4075200"/>
                </a:lnTo>
                <a:lnTo>
                  <a:pt x="3883253" y="4075200"/>
                </a:lnTo>
                <a:lnTo>
                  <a:pt x="4008892" y="4075200"/>
                </a:lnTo>
                <a:lnTo>
                  <a:pt x="5450796" y="40752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863C0E16-166F-4BE4-A9B8-482010A5D352}"/>
              </a:ext>
            </a:extLst>
          </p:cNvPr>
          <p:cNvSpPr>
            <a:spLocks noGrp="1"/>
          </p:cNvSpPr>
          <p:nvPr>
            <p:ph idx="1"/>
          </p:nvPr>
        </p:nvSpPr>
        <p:spPr>
          <a:xfrm>
            <a:off x="623888" y="1824038"/>
            <a:ext cx="4403726" cy="3348000"/>
          </a:xfrm>
        </p:spPr>
        <p:txBody>
          <a:bodyPr anchor="ctr" anchorCtr="0"/>
          <a:lstStyle>
            <a:lvl1pPr>
              <a:defRPr sz="2200" b="0" i="0">
                <a:solidFill>
                  <a:schemeClr val="bg1"/>
                </a:solidFill>
                <a:latin typeface="Arial" panose="020B0604020202020204" pitchFamily="34" charset="0"/>
              </a:defRPr>
            </a:lvl1pPr>
            <a:lvl2pPr>
              <a:defRPr sz="2200">
                <a:solidFill>
                  <a:schemeClr val="bg1"/>
                </a:solidFill>
              </a:defRPr>
            </a:lvl2pPr>
            <a:lvl3pPr>
              <a:spcBef>
                <a:spcPts val="1200"/>
              </a:spcBef>
              <a:buClr>
                <a:schemeClr val="bg1"/>
              </a:buClr>
              <a:defRPr sz="2200">
                <a:solidFill>
                  <a:schemeClr val="bg1"/>
                </a:solidFill>
              </a:defRPr>
            </a:lvl3pPr>
            <a:lvl4pPr>
              <a:buClr>
                <a:schemeClr val="bg1"/>
              </a:buClr>
              <a:defRPr sz="2000">
                <a:solidFill>
                  <a:schemeClr val="bg1"/>
                </a:solidFill>
              </a:defRPr>
            </a:lvl4pPr>
            <a:lvl5pPr>
              <a:buClr>
                <a:schemeClr val="bg1"/>
              </a:buCl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48C17F-8B2A-4DEE-8AE4-AB25B9B36170}"/>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8" name="Footer Placeholder 7">
            <a:extLst>
              <a:ext uri="{FF2B5EF4-FFF2-40B4-BE49-F238E27FC236}">
                <a16:creationId xmlns:a16="http://schemas.microsoft.com/office/drawing/2014/main" id="{A14099AC-76C8-4F7C-A222-B5A5E8F2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108A5-D436-4270-9661-F4655FA860AA}"/>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9284726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175E-E636-4B7E-89D7-05B8B262A2D9}"/>
              </a:ext>
            </a:extLst>
          </p:cNvPr>
          <p:cNvSpPr>
            <a:spLocks noGrp="1"/>
          </p:cNvSpPr>
          <p:nvPr>
            <p:ph type="title" hasCustomPrompt="1"/>
          </p:nvPr>
        </p:nvSpPr>
        <p:spPr/>
        <p:txBody>
          <a:bodyPr/>
          <a:lstStyle>
            <a:lvl1pPr marL="0" marR="0" indent="0" algn="l" defTabSz="914400" rtl="0" eaLnBrk="1" fontAlgn="auto" latinLnBrk="0" hangingPunct="1">
              <a:lnSpc>
                <a:spcPct val="90000"/>
              </a:lnSpc>
              <a:spcBef>
                <a:spcPct val="0"/>
              </a:spcBef>
              <a:spcAft>
                <a:spcPts val="0"/>
              </a:spcAft>
              <a:buClrTx/>
              <a:buSzTx/>
              <a:buFontTx/>
              <a:buNone/>
              <a:tabLst/>
              <a:defRPr/>
            </a:lvl1pPr>
          </a:lstStyle>
          <a:p>
            <a:r>
              <a:rPr lang="en-US"/>
              <a:t>Page title is in 24pt and should</a:t>
            </a:r>
            <a:br>
              <a:rPr lang="en-US"/>
            </a:br>
            <a:r>
              <a:rPr lang="en-US"/>
              <a:t>continue over 2 lines. </a:t>
            </a:r>
            <a:endParaRPr lang="en-GB"/>
          </a:p>
        </p:txBody>
      </p:sp>
      <p:sp>
        <p:nvSpPr>
          <p:cNvPr id="3" name="Content Placeholder 2">
            <a:extLst>
              <a:ext uri="{FF2B5EF4-FFF2-40B4-BE49-F238E27FC236}">
                <a16:creationId xmlns:a16="http://schemas.microsoft.com/office/drawing/2014/main" id="{6BC93A96-B294-41D5-AAE8-69AB6990AAB2}"/>
              </a:ext>
            </a:extLst>
          </p:cNvPr>
          <p:cNvSpPr>
            <a:spLocks noGrp="1"/>
          </p:cNvSpPr>
          <p:nvPr>
            <p:ph sz="half" idx="1"/>
          </p:nvPr>
        </p:nvSpPr>
        <p:spPr>
          <a:xfrm>
            <a:off x="623888" y="1825625"/>
            <a:ext cx="534669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2C2A9F-540E-4FD0-9670-88C38564CDEB}"/>
              </a:ext>
            </a:extLst>
          </p:cNvPr>
          <p:cNvSpPr>
            <a:spLocks noGrp="1"/>
          </p:cNvSpPr>
          <p:nvPr>
            <p:ph sz="half" idx="2"/>
          </p:nvPr>
        </p:nvSpPr>
        <p:spPr>
          <a:xfrm>
            <a:off x="6219824" y="1825625"/>
            <a:ext cx="534828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C6B7FAC6-3915-44A4-9E32-A288A9E7DF99}"/>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9" name="Footer Placeholder 8">
            <a:extLst>
              <a:ext uri="{FF2B5EF4-FFF2-40B4-BE49-F238E27FC236}">
                <a16:creationId xmlns:a16="http://schemas.microsoft.com/office/drawing/2014/main" id="{D4840D71-5887-42F5-B045-B745CF4109B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AB375BC-A702-45BA-91C2-5F9311FC1EC2}"/>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3019941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6B870C-8F82-4397-AC11-C3F900E8126B}"/>
              </a:ext>
            </a:extLst>
          </p:cNvPr>
          <p:cNvSpPr>
            <a:spLocks noGrp="1"/>
          </p:cNvSpPr>
          <p:nvPr>
            <p:ph type="body" idx="1"/>
          </p:nvPr>
        </p:nvSpPr>
        <p:spPr>
          <a:xfrm>
            <a:off x="623886" y="1366264"/>
            <a:ext cx="5346701" cy="75168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AA8DB-1688-413D-B761-5BF4A83F00F4}"/>
              </a:ext>
            </a:extLst>
          </p:cNvPr>
          <p:cNvSpPr>
            <a:spLocks noGrp="1"/>
          </p:cNvSpPr>
          <p:nvPr>
            <p:ph sz="half" idx="2"/>
          </p:nvPr>
        </p:nvSpPr>
        <p:spPr>
          <a:xfrm>
            <a:off x="623888" y="2164600"/>
            <a:ext cx="5346699" cy="383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50D68E-9659-4175-B3E6-0AFEE88A9A83}"/>
              </a:ext>
            </a:extLst>
          </p:cNvPr>
          <p:cNvSpPr>
            <a:spLocks noGrp="1"/>
          </p:cNvSpPr>
          <p:nvPr>
            <p:ph type="body" sz="quarter" idx="3"/>
          </p:nvPr>
        </p:nvSpPr>
        <p:spPr>
          <a:xfrm>
            <a:off x="6219826" y="1366264"/>
            <a:ext cx="5346700" cy="75168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20336-B327-46F3-8094-4C0D031B2C82}"/>
              </a:ext>
            </a:extLst>
          </p:cNvPr>
          <p:cNvSpPr>
            <a:spLocks noGrp="1"/>
          </p:cNvSpPr>
          <p:nvPr>
            <p:ph sz="quarter" idx="4"/>
          </p:nvPr>
        </p:nvSpPr>
        <p:spPr>
          <a:xfrm>
            <a:off x="6219826" y="2164600"/>
            <a:ext cx="5346700" cy="383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itle 9">
            <a:extLst>
              <a:ext uri="{FF2B5EF4-FFF2-40B4-BE49-F238E27FC236}">
                <a16:creationId xmlns:a16="http://schemas.microsoft.com/office/drawing/2014/main" id="{BA43475F-5119-4A60-A4B2-D6E61A63E939}"/>
              </a:ext>
            </a:extLst>
          </p:cNvPr>
          <p:cNvSpPr>
            <a:spLocks noGrp="1"/>
          </p:cNvSpPr>
          <p:nvPr>
            <p:ph type="title" hasCustomPrompt="1"/>
          </p:nvPr>
        </p:nvSpPr>
        <p:spPr/>
        <p:txBody>
          <a:bodyPr/>
          <a:lstStyle>
            <a:lvl1pPr marL="0" marR="0" indent="0" algn="l" defTabSz="914400" rtl="0" eaLnBrk="1" fontAlgn="auto" latinLnBrk="0" hangingPunct="1">
              <a:lnSpc>
                <a:spcPct val="90000"/>
              </a:lnSpc>
              <a:spcBef>
                <a:spcPct val="0"/>
              </a:spcBef>
              <a:spcAft>
                <a:spcPts val="0"/>
              </a:spcAft>
              <a:buClrTx/>
              <a:buSzTx/>
              <a:buFontTx/>
              <a:buNone/>
              <a:tabLst/>
              <a:defRPr/>
            </a:lvl1pPr>
          </a:lstStyle>
          <a:p>
            <a:r>
              <a:rPr lang="en-US"/>
              <a:t>Page title is in 24pt and should</a:t>
            </a:r>
            <a:br>
              <a:rPr lang="en-US"/>
            </a:br>
            <a:r>
              <a:rPr lang="en-US"/>
              <a:t>continue over 2 lines. </a:t>
            </a:r>
            <a:endParaRPr lang="en-GB"/>
          </a:p>
        </p:txBody>
      </p:sp>
      <p:sp>
        <p:nvSpPr>
          <p:cNvPr id="2" name="Date Placeholder 1">
            <a:extLst>
              <a:ext uri="{FF2B5EF4-FFF2-40B4-BE49-F238E27FC236}">
                <a16:creationId xmlns:a16="http://schemas.microsoft.com/office/drawing/2014/main" id="{08726624-6128-4677-B210-EECF7794971F}"/>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11" name="Footer Placeholder 10">
            <a:extLst>
              <a:ext uri="{FF2B5EF4-FFF2-40B4-BE49-F238E27FC236}">
                <a16:creationId xmlns:a16="http://schemas.microsoft.com/office/drawing/2014/main" id="{F4074120-F63B-4F80-B71D-6C3F7E19E592}"/>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5092EC91-5605-4B12-9EE2-83FD74FAEC39}"/>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2540057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1117982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Impac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423B3C-9917-46AE-8A71-D72862FBE993}"/>
              </a:ext>
            </a:extLst>
          </p:cNvPr>
          <p:cNvSpPr/>
          <p:nvPr/>
        </p:nvSpPr>
        <p:spPr bwMode="auto">
          <a:xfrm>
            <a:off x="0" y="0"/>
            <a:ext cx="12192000" cy="2551814"/>
          </a:xfrm>
          <a:prstGeom prst="rect">
            <a:avLst/>
          </a:prstGeom>
          <a:solidFill>
            <a:srgbClr val="002DD4"/>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u="none" strike="noStrike" cap="none" normalizeH="0" baseline="0" err="1">
              <a:ln>
                <a:noFill/>
              </a:ln>
              <a:solidFill>
                <a:schemeClr val="bg1"/>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a:xfrm>
            <a:off x="623888" y="378408"/>
            <a:ext cx="10944225" cy="1820006"/>
          </a:xfrm>
        </p:spPr>
        <p:txBody>
          <a:bodyPr/>
          <a:lstStyle>
            <a:lvl1pPr>
              <a:defRPr sz="3600">
                <a:solidFill>
                  <a:schemeClr val="bg1"/>
                </a:solidFill>
              </a:defRPr>
            </a:lvl1pPr>
          </a:lstStyle>
          <a:p>
            <a:r>
              <a:rPr lang="en-US"/>
              <a:t>More impactful title in 36pt</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31126445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Impact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a:xfrm>
            <a:off x="623888" y="378408"/>
            <a:ext cx="10944225" cy="1820006"/>
          </a:xfrm>
        </p:spPr>
        <p:txBody>
          <a:bodyPr/>
          <a:lstStyle>
            <a:lvl1pPr>
              <a:defRPr sz="3600">
                <a:solidFill>
                  <a:schemeClr val="tx1"/>
                </a:solidFill>
              </a:defRPr>
            </a:lvl1pPr>
          </a:lstStyle>
          <a:p>
            <a:r>
              <a:rPr lang="en-US"/>
              <a:t>More impactful title in 36pt</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2259243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p:txBody>
          <a:bodyPr/>
          <a:lstStyle>
            <a:lvl1pPr>
              <a:defRPr>
                <a:solidFill>
                  <a:schemeClr val="tx1"/>
                </a:solidFill>
              </a:defRPr>
            </a:lvl1p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pic>
        <p:nvPicPr>
          <p:cNvPr id="5" name="Picture 4">
            <a:extLst>
              <a:ext uri="{FF2B5EF4-FFF2-40B4-BE49-F238E27FC236}">
                <a16:creationId xmlns:a16="http://schemas.microsoft.com/office/drawing/2014/main" id="{3051DBF6-E053-479A-B1B2-0821415F27F9}"/>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1203109283"/>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and Image dark">
    <p:bg>
      <p:bgRef idx="1001">
        <a:schemeClr val="bg2"/>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1E7EC6-F736-4770-B1CC-EB693A6B6E08}"/>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2516990573"/>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Image l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1E7EC6-F736-4770-B1CC-EB693A6B6E08}"/>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78674513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Big mess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CC45-01D2-4324-BD61-D3E353F0F05A}"/>
              </a:ext>
            </a:extLst>
          </p:cNvPr>
          <p:cNvSpPr>
            <a:spLocks noGrp="1"/>
          </p:cNvSpPr>
          <p:nvPr>
            <p:ph type="title"/>
          </p:nvPr>
        </p:nvSpPr>
        <p:spPr>
          <a:xfrm>
            <a:off x="623888" y="455333"/>
            <a:ext cx="8237538" cy="5716867"/>
          </a:xfrm>
        </p:spPr>
        <p:txBody>
          <a:bodyPr/>
          <a:lstStyle>
            <a:lvl1pPr>
              <a:lnSpc>
                <a:spcPct val="83000"/>
              </a:lnSpc>
              <a:defRPr sz="5000"/>
            </a:lvl1pPr>
          </a:lstStyle>
          <a:p>
            <a:r>
              <a:rPr lang="en-US"/>
              <a:t>Click to edit Master title style</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pic>
        <p:nvPicPr>
          <p:cNvPr id="5" name="Picture 4">
            <a:extLst>
              <a:ext uri="{FF2B5EF4-FFF2-40B4-BE49-F238E27FC236}">
                <a16:creationId xmlns:a16="http://schemas.microsoft.com/office/drawing/2014/main" id="{D49F2A09-81AD-499C-B3F4-BAC7021A89C1}"/>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38726457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intelliflo corporate">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a:sym typeface="Arial" pitchFamily="-110" charset="0"/>
              </a:rPr>
              <a:t>intelliflo</a:t>
            </a:r>
            <a:br>
              <a:rPr lang="en-US">
                <a:sym typeface="Arial" pitchFamily="-110" charset="0"/>
              </a:rPr>
            </a:br>
            <a:r>
              <a:rPr lang="en-US">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3" name="Picture 2">
            <a:extLst>
              <a:ext uri="{FF2B5EF4-FFF2-40B4-BE49-F238E27FC236}">
                <a16:creationId xmlns:a16="http://schemas.microsoft.com/office/drawing/2014/main" id="{D544E5CA-0D06-384F-AF0D-5673439E39CE}"/>
              </a:ext>
            </a:extLst>
          </p:cNvPr>
          <p:cNvPicPr>
            <a:picLocks noChangeAspect="1"/>
          </p:cNvPicPr>
          <p:nvPr/>
        </p:nvPicPr>
        <p:blipFill>
          <a:blip r:embed="rId3"/>
          <a:stretch>
            <a:fillRect/>
          </a:stretch>
        </p:blipFill>
        <p:spPr>
          <a:xfrm>
            <a:off x="5617120" y="478327"/>
            <a:ext cx="6858000" cy="6858000"/>
          </a:xfrm>
          <a:prstGeom prst="rect">
            <a:avLst/>
          </a:prstGeom>
        </p:spPr>
      </p:pic>
    </p:spTree>
    <p:extLst>
      <p:ext uri="{BB962C8B-B14F-4D97-AF65-F5344CB8AC3E}">
        <p14:creationId xmlns:p14="http://schemas.microsoft.com/office/powerpoint/2010/main" val="21096237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eam">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5" name="Picture Placeholder 4">
            <a:extLst>
              <a:ext uri="{FF2B5EF4-FFF2-40B4-BE49-F238E27FC236}">
                <a16:creationId xmlns:a16="http://schemas.microsoft.com/office/drawing/2014/main" id="{802F1DD8-50C2-45E8-B398-AC9CFABFBC46}"/>
              </a:ext>
            </a:extLst>
          </p:cNvPr>
          <p:cNvSpPr>
            <a:spLocks noGrp="1"/>
          </p:cNvSpPr>
          <p:nvPr>
            <p:ph type="pic" sz="quarter" idx="13"/>
          </p:nvPr>
        </p:nvSpPr>
        <p:spPr>
          <a:xfrm>
            <a:off x="629367" y="1803841"/>
            <a:ext cx="882650" cy="882650"/>
          </a:xfrm>
          <a:prstGeom prst="ellipse">
            <a:avLst/>
          </a:prstGeom>
          <a:ln w="38100">
            <a:noFill/>
          </a:ln>
        </p:spPr>
        <p:txBody>
          <a:bodyPr/>
          <a:lstStyle>
            <a:lvl1pPr>
              <a:defRPr sz="1200"/>
            </a:lvl1pPr>
          </a:lstStyle>
          <a:p>
            <a:r>
              <a:rPr lang="en-US"/>
              <a:t>Click icon to add picture</a:t>
            </a:r>
            <a:endParaRPr lang="en-GB"/>
          </a:p>
        </p:txBody>
      </p:sp>
      <p:sp>
        <p:nvSpPr>
          <p:cNvPr id="10" name="Text Placeholder 9">
            <a:extLst>
              <a:ext uri="{FF2B5EF4-FFF2-40B4-BE49-F238E27FC236}">
                <a16:creationId xmlns:a16="http://schemas.microsoft.com/office/drawing/2014/main" id="{2B4762BD-7B0E-476F-85B4-51FE3F812401}"/>
              </a:ext>
            </a:extLst>
          </p:cNvPr>
          <p:cNvSpPr>
            <a:spLocks noGrp="1"/>
          </p:cNvSpPr>
          <p:nvPr>
            <p:ph type="body" sz="quarter" idx="14"/>
          </p:nvPr>
        </p:nvSpPr>
        <p:spPr>
          <a:xfrm>
            <a:off x="623888" y="2775288"/>
            <a:ext cx="2574924" cy="1083000"/>
          </a:xfrm>
        </p:spPr>
        <p:txBody>
          <a:bodyPr/>
          <a:lstStyle>
            <a:lvl1pPr>
              <a:spcBef>
                <a:spcPts val="200"/>
              </a:spcBef>
              <a:defRPr sz="1200" b="0" i="0">
                <a:solidFill>
                  <a:schemeClr val="tx1"/>
                </a:solidFill>
                <a:latin typeface="Arial" panose="020B0604020202020204" pitchFamily="34" charset="0"/>
              </a:defRPr>
            </a:lvl1pPr>
            <a:lvl2pPr>
              <a:spcBef>
                <a:spcPts val="200"/>
              </a:spcBef>
              <a:defRPr sz="10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11" name="Text Placeholder 9">
            <a:extLst>
              <a:ext uri="{FF2B5EF4-FFF2-40B4-BE49-F238E27FC236}">
                <a16:creationId xmlns:a16="http://schemas.microsoft.com/office/drawing/2014/main" id="{62B626C1-935A-453E-AC34-03EF2511C182}"/>
              </a:ext>
            </a:extLst>
          </p:cNvPr>
          <p:cNvSpPr>
            <a:spLocks noGrp="1"/>
          </p:cNvSpPr>
          <p:nvPr>
            <p:ph type="body" sz="quarter" idx="15"/>
          </p:nvPr>
        </p:nvSpPr>
        <p:spPr>
          <a:xfrm>
            <a:off x="1643064" y="1962593"/>
            <a:ext cx="1281084" cy="607908"/>
          </a:xfrm>
        </p:spPr>
        <p:txBody>
          <a:bodyPr anchor="ctr"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14" name="Picture Placeholder 4">
            <a:extLst>
              <a:ext uri="{FF2B5EF4-FFF2-40B4-BE49-F238E27FC236}">
                <a16:creationId xmlns:a16="http://schemas.microsoft.com/office/drawing/2014/main" id="{C2D57A25-D1B6-4D32-8B44-B0E737F1A041}"/>
              </a:ext>
            </a:extLst>
          </p:cNvPr>
          <p:cNvSpPr>
            <a:spLocks noGrp="1"/>
          </p:cNvSpPr>
          <p:nvPr>
            <p:ph type="pic" sz="quarter" idx="16"/>
          </p:nvPr>
        </p:nvSpPr>
        <p:spPr>
          <a:xfrm>
            <a:off x="3440284" y="1803841"/>
            <a:ext cx="882650" cy="882650"/>
          </a:xfrm>
          <a:prstGeom prst="ellipse">
            <a:avLst/>
          </a:prstGeom>
          <a:ln w="38100">
            <a:noFill/>
          </a:ln>
        </p:spPr>
        <p:txBody>
          <a:bodyPr/>
          <a:lstStyle>
            <a:lvl1pPr>
              <a:defRPr sz="1200"/>
            </a:lvl1pPr>
          </a:lstStyle>
          <a:p>
            <a:r>
              <a:rPr lang="en-US"/>
              <a:t>Click icon to add picture</a:t>
            </a:r>
            <a:endParaRPr lang="en-GB"/>
          </a:p>
        </p:txBody>
      </p:sp>
      <p:sp>
        <p:nvSpPr>
          <p:cNvPr id="15" name="Text Placeholder 9">
            <a:extLst>
              <a:ext uri="{FF2B5EF4-FFF2-40B4-BE49-F238E27FC236}">
                <a16:creationId xmlns:a16="http://schemas.microsoft.com/office/drawing/2014/main" id="{551DB1D7-F0E8-47EA-B741-EF8FE8076D01}"/>
              </a:ext>
            </a:extLst>
          </p:cNvPr>
          <p:cNvSpPr>
            <a:spLocks noGrp="1"/>
          </p:cNvSpPr>
          <p:nvPr>
            <p:ph type="body" sz="quarter" idx="17"/>
          </p:nvPr>
        </p:nvSpPr>
        <p:spPr>
          <a:xfrm>
            <a:off x="3425110" y="2775288"/>
            <a:ext cx="2574924" cy="1083000"/>
          </a:xfrm>
        </p:spPr>
        <p:txBody>
          <a:bodyPr/>
          <a:lstStyle>
            <a:lvl1pPr>
              <a:spcBef>
                <a:spcPts val="200"/>
              </a:spcBef>
              <a:defRPr sz="1200" b="0" i="0">
                <a:solidFill>
                  <a:schemeClr val="tx1"/>
                </a:solidFill>
                <a:latin typeface="Arial" panose="020B0604020202020204" pitchFamily="34" charset="0"/>
              </a:defRPr>
            </a:lvl1pPr>
            <a:lvl2pPr>
              <a:spcBef>
                <a:spcPts val="200"/>
              </a:spcBef>
              <a:defRPr sz="10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16" name="Text Placeholder 9">
            <a:extLst>
              <a:ext uri="{FF2B5EF4-FFF2-40B4-BE49-F238E27FC236}">
                <a16:creationId xmlns:a16="http://schemas.microsoft.com/office/drawing/2014/main" id="{DF4638FA-C241-4023-803F-1D46F6292E0A}"/>
              </a:ext>
            </a:extLst>
          </p:cNvPr>
          <p:cNvSpPr>
            <a:spLocks noGrp="1"/>
          </p:cNvSpPr>
          <p:nvPr>
            <p:ph type="body" sz="quarter" idx="18"/>
          </p:nvPr>
        </p:nvSpPr>
        <p:spPr>
          <a:xfrm>
            <a:off x="4437666" y="1962593"/>
            <a:ext cx="1281084" cy="607908"/>
          </a:xfrm>
        </p:spPr>
        <p:txBody>
          <a:bodyPr anchor="ctr"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18" name="Picture Placeholder 4">
            <a:extLst>
              <a:ext uri="{FF2B5EF4-FFF2-40B4-BE49-F238E27FC236}">
                <a16:creationId xmlns:a16="http://schemas.microsoft.com/office/drawing/2014/main" id="{C9C8DC11-B31E-4A99-BCFE-068EB1CBD99F}"/>
              </a:ext>
            </a:extLst>
          </p:cNvPr>
          <p:cNvSpPr>
            <a:spLocks noGrp="1"/>
          </p:cNvSpPr>
          <p:nvPr>
            <p:ph type="pic" sz="quarter" idx="19"/>
          </p:nvPr>
        </p:nvSpPr>
        <p:spPr>
          <a:xfrm>
            <a:off x="6205381" y="1803841"/>
            <a:ext cx="882650" cy="882650"/>
          </a:xfrm>
          <a:prstGeom prst="ellipse">
            <a:avLst/>
          </a:prstGeom>
          <a:ln w="38100">
            <a:noFill/>
          </a:ln>
        </p:spPr>
        <p:txBody>
          <a:bodyPr/>
          <a:lstStyle>
            <a:lvl1pPr>
              <a:defRPr sz="1200"/>
            </a:lvl1pPr>
          </a:lstStyle>
          <a:p>
            <a:r>
              <a:rPr lang="en-US"/>
              <a:t>Click icon to add picture</a:t>
            </a:r>
            <a:endParaRPr lang="en-GB"/>
          </a:p>
        </p:txBody>
      </p:sp>
      <p:sp>
        <p:nvSpPr>
          <p:cNvPr id="19" name="Text Placeholder 9">
            <a:extLst>
              <a:ext uri="{FF2B5EF4-FFF2-40B4-BE49-F238E27FC236}">
                <a16:creationId xmlns:a16="http://schemas.microsoft.com/office/drawing/2014/main" id="{444E48B0-CD23-403A-B580-FB2D48B91124}"/>
              </a:ext>
            </a:extLst>
          </p:cNvPr>
          <p:cNvSpPr>
            <a:spLocks noGrp="1"/>
          </p:cNvSpPr>
          <p:nvPr>
            <p:ph type="body" sz="quarter" idx="20"/>
          </p:nvPr>
        </p:nvSpPr>
        <p:spPr>
          <a:xfrm>
            <a:off x="6205381" y="2775288"/>
            <a:ext cx="2574924" cy="1083000"/>
          </a:xfrm>
        </p:spPr>
        <p:txBody>
          <a:bodyPr/>
          <a:lstStyle>
            <a:lvl1pPr>
              <a:spcBef>
                <a:spcPts val="200"/>
              </a:spcBef>
              <a:defRPr sz="1200" b="0" i="0">
                <a:solidFill>
                  <a:schemeClr val="tx1"/>
                </a:solidFill>
                <a:latin typeface="Arial" panose="020B0604020202020204" pitchFamily="34" charset="0"/>
              </a:defRPr>
            </a:lvl1pPr>
            <a:lvl2pPr>
              <a:spcBef>
                <a:spcPts val="200"/>
              </a:spcBef>
              <a:defRPr sz="10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20" name="Text Placeholder 9">
            <a:extLst>
              <a:ext uri="{FF2B5EF4-FFF2-40B4-BE49-F238E27FC236}">
                <a16:creationId xmlns:a16="http://schemas.microsoft.com/office/drawing/2014/main" id="{C6815E11-1098-4A1F-A791-9C99D48E8454}"/>
              </a:ext>
            </a:extLst>
          </p:cNvPr>
          <p:cNvSpPr>
            <a:spLocks noGrp="1"/>
          </p:cNvSpPr>
          <p:nvPr>
            <p:ph type="body" sz="quarter" idx="21"/>
          </p:nvPr>
        </p:nvSpPr>
        <p:spPr>
          <a:xfrm>
            <a:off x="7232268" y="1962593"/>
            <a:ext cx="1281084" cy="607908"/>
          </a:xfrm>
        </p:spPr>
        <p:txBody>
          <a:bodyPr anchor="ctr"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22" name="Picture Placeholder 4">
            <a:extLst>
              <a:ext uri="{FF2B5EF4-FFF2-40B4-BE49-F238E27FC236}">
                <a16:creationId xmlns:a16="http://schemas.microsoft.com/office/drawing/2014/main" id="{9147C778-BDDC-4939-A38D-9A944CC823F6}"/>
              </a:ext>
            </a:extLst>
          </p:cNvPr>
          <p:cNvSpPr>
            <a:spLocks noGrp="1"/>
          </p:cNvSpPr>
          <p:nvPr>
            <p:ph type="pic" sz="quarter" idx="22"/>
          </p:nvPr>
        </p:nvSpPr>
        <p:spPr>
          <a:xfrm>
            <a:off x="9006603" y="1803841"/>
            <a:ext cx="882650" cy="882650"/>
          </a:xfrm>
          <a:prstGeom prst="ellipse">
            <a:avLst/>
          </a:prstGeom>
          <a:ln w="38100">
            <a:noFill/>
          </a:ln>
        </p:spPr>
        <p:txBody>
          <a:bodyPr/>
          <a:lstStyle>
            <a:lvl1pPr>
              <a:defRPr sz="1200"/>
            </a:lvl1pPr>
          </a:lstStyle>
          <a:p>
            <a:r>
              <a:rPr lang="en-US"/>
              <a:t>Click icon to add picture</a:t>
            </a:r>
            <a:endParaRPr lang="en-GB"/>
          </a:p>
        </p:txBody>
      </p:sp>
      <p:sp>
        <p:nvSpPr>
          <p:cNvPr id="23" name="Text Placeholder 9">
            <a:extLst>
              <a:ext uri="{FF2B5EF4-FFF2-40B4-BE49-F238E27FC236}">
                <a16:creationId xmlns:a16="http://schemas.microsoft.com/office/drawing/2014/main" id="{D917FF06-9BD4-4DE5-AE7B-F30FBA0F0AF6}"/>
              </a:ext>
            </a:extLst>
          </p:cNvPr>
          <p:cNvSpPr>
            <a:spLocks noGrp="1"/>
          </p:cNvSpPr>
          <p:nvPr>
            <p:ph type="body" sz="quarter" idx="23"/>
          </p:nvPr>
        </p:nvSpPr>
        <p:spPr>
          <a:xfrm>
            <a:off x="9006603" y="2775288"/>
            <a:ext cx="2574924" cy="1083000"/>
          </a:xfrm>
        </p:spPr>
        <p:txBody>
          <a:bodyPr/>
          <a:lstStyle>
            <a:lvl1pPr>
              <a:spcBef>
                <a:spcPts val="200"/>
              </a:spcBef>
              <a:defRPr sz="1200" b="0" i="0">
                <a:solidFill>
                  <a:schemeClr val="tx1"/>
                </a:solidFill>
                <a:latin typeface="Arial" panose="020B0604020202020204" pitchFamily="34" charset="0"/>
              </a:defRPr>
            </a:lvl1pPr>
            <a:lvl2pPr>
              <a:spcBef>
                <a:spcPts val="200"/>
              </a:spcBef>
              <a:defRPr sz="10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24" name="Text Placeholder 9">
            <a:extLst>
              <a:ext uri="{FF2B5EF4-FFF2-40B4-BE49-F238E27FC236}">
                <a16:creationId xmlns:a16="http://schemas.microsoft.com/office/drawing/2014/main" id="{DD8AB52E-735B-4E9F-AD56-5ECEEB1A8D4D}"/>
              </a:ext>
            </a:extLst>
          </p:cNvPr>
          <p:cNvSpPr>
            <a:spLocks noGrp="1"/>
          </p:cNvSpPr>
          <p:nvPr>
            <p:ph type="body" sz="quarter" idx="24"/>
          </p:nvPr>
        </p:nvSpPr>
        <p:spPr>
          <a:xfrm>
            <a:off x="10026869" y="1962593"/>
            <a:ext cx="1281084" cy="607908"/>
          </a:xfrm>
        </p:spPr>
        <p:txBody>
          <a:bodyPr anchor="ctr"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26" name="Picture Placeholder 4">
            <a:extLst>
              <a:ext uri="{FF2B5EF4-FFF2-40B4-BE49-F238E27FC236}">
                <a16:creationId xmlns:a16="http://schemas.microsoft.com/office/drawing/2014/main" id="{438382C3-8BB7-4595-9D45-A5E03EAE7739}"/>
              </a:ext>
            </a:extLst>
          </p:cNvPr>
          <p:cNvSpPr>
            <a:spLocks noGrp="1"/>
          </p:cNvSpPr>
          <p:nvPr>
            <p:ph type="pic" sz="quarter" idx="25"/>
          </p:nvPr>
        </p:nvSpPr>
        <p:spPr>
          <a:xfrm>
            <a:off x="1998648" y="3974999"/>
            <a:ext cx="882650" cy="882650"/>
          </a:xfrm>
          <a:prstGeom prst="ellipse">
            <a:avLst/>
          </a:prstGeom>
          <a:ln w="38100">
            <a:noFill/>
          </a:ln>
        </p:spPr>
        <p:txBody>
          <a:bodyPr/>
          <a:lstStyle>
            <a:lvl1pPr>
              <a:defRPr sz="1200"/>
            </a:lvl1pPr>
          </a:lstStyle>
          <a:p>
            <a:r>
              <a:rPr lang="en-US"/>
              <a:t>Click icon to add picture</a:t>
            </a:r>
            <a:endParaRPr lang="en-GB"/>
          </a:p>
        </p:txBody>
      </p:sp>
      <p:sp>
        <p:nvSpPr>
          <p:cNvPr id="27" name="Text Placeholder 9">
            <a:extLst>
              <a:ext uri="{FF2B5EF4-FFF2-40B4-BE49-F238E27FC236}">
                <a16:creationId xmlns:a16="http://schemas.microsoft.com/office/drawing/2014/main" id="{925EA961-6FF9-4E8F-BECA-CC2CB6F023EC}"/>
              </a:ext>
            </a:extLst>
          </p:cNvPr>
          <p:cNvSpPr>
            <a:spLocks noGrp="1"/>
          </p:cNvSpPr>
          <p:nvPr>
            <p:ph type="body" sz="quarter" idx="26"/>
          </p:nvPr>
        </p:nvSpPr>
        <p:spPr>
          <a:xfrm>
            <a:off x="1993169" y="4946446"/>
            <a:ext cx="2574924" cy="1083000"/>
          </a:xfrm>
        </p:spPr>
        <p:txBody>
          <a:bodyPr/>
          <a:lstStyle>
            <a:lvl1pPr>
              <a:spcBef>
                <a:spcPts val="200"/>
              </a:spcBef>
              <a:defRPr sz="1200" b="0" i="0">
                <a:solidFill>
                  <a:schemeClr val="tx1"/>
                </a:solidFill>
                <a:latin typeface="Arial" panose="020B0604020202020204" pitchFamily="34" charset="0"/>
              </a:defRPr>
            </a:lvl1pPr>
            <a:lvl2pPr>
              <a:spcBef>
                <a:spcPts val="200"/>
              </a:spcBef>
              <a:defRPr sz="10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28" name="Text Placeholder 9">
            <a:extLst>
              <a:ext uri="{FF2B5EF4-FFF2-40B4-BE49-F238E27FC236}">
                <a16:creationId xmlns:a16="http://schemas.microsoft.com/office/drawing/2014/main" id="{5407E6BA-3BA3-4E5F-9140-23D91CE0F480}"/>
              </a:ext>
            </a:extLst>
          </p:cNvPr>
          <p:cNvSpPr>
            <a:spLocks noGrp="1"/>
          </p:cNvSpPr>
          <p:nvPr>
            <p:ph type="body" sz="quarter" idx="27"/>
          </p:nvPr>
        </p:nvSpPr>
        <p:spPr>
          <a:xfrm>
            <a:off x="3012345" y="4133751"/>
            <a:ext cx="1281084" cy="607908"/>
          </a:xfrm>
        </p:spPr>
        <p:txBody>
          <a:bodyPr anchor="ctr"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30" name="Picture Placeholder 4">
            <a:extLst>
              <a:ext uri="{FF2B5EF4-FFF2-40B4-BE49-F238E27FC236}">
                <a16:creationId xmlns:a16="http://schemas.microsoft.com/office/drawing/2014/main" id="{D4341E0A-8872-43C6-B9E5-7B2011D09985}"/>
              </a:ext>
            </a:extLst>
          </p:cNvPr>
          <p:cNvSpPr>
            <a:spLocks noGrp="1"/>
          </p:cNvSpPr>
          <p:nvPr>
            <p:ph type="pic" sz="quarter" idx="28"/>
          </p:nvPr>
        </p:nvSpPr>
        <p:spPr>
          <a:xfrm>
            <a:off x="4809565" y="3974999"/>
            <a:ext cx="882650" cy="882650"/>
          </a:xfrm>
          <a:prstGeom prst="ellipse">
            <a:avLst/>
          </a:prstGeom>
          <a:ln w="38100">
            <a:noFill/>
          </a:ln>
        </p:spPr>
        <p:txBody>
          <a:bodyPr/>
          <a:lstStyle>
            <a:lvl1pPr>
              <a:defRPr sz="1200"/>
            </a:lvl1pPr>
          </a:lstStyle>
          <a:p>
            <a:r>
              <a:rPr lang="en-US"/>
              <a:t>Click icon to add picture</a:t>
            </a:r>
            <a:endParaRPr lang="en-GB"/>
          </a:p>
        </p:txBody>
      </p:sp>
      <p:sp>
        <p:nvSpPr>
          <p:cNvPr id="31" name="Text Placeholder 9">
            <a:extLst>
              <a:ext uri="{FF2B5EF4-FFF2-40B4-BE49-F238E27FC236}">
                <a16:creationId xmlns:a16="http://schemas.microsoft.com/office/drawing/2014/main" id="{77FA874A-797C-4CB6-B6DB-7F9CFFFC3135}"/>
              </a:ext>
            </a:extLst>
          </p:cNvPr>
          <p:cNvSpPr>
            <a:spLocks noGrp="1"/>
          </p:cNvSpPr>
          <p:nvPr>
            <p:ph type="body" sz="quarter" idx="29"/>
          </p:nvPr>
        </p:nvSpPr>
        <p:spPr>
          <a:xfrm>
            <a:off x="4794391" y="4946446"/>
            <a:ext cx="2574924" cy="1083000"/>
          </a:xfrm>
        </p:spPr>
        <p:txBody>
          <a:bodyPr/>
          <a:lstStyle>
            <a:lvl1pPr>
              <a:spcBef>
                <a:spcPts val="200"/>
              </a:spcBef>
              <a:defRPr sz="1200" b="0" i="0">
                <a:solidFill>
                  <a:schemeClr val="tx1"/>
                </a:solidFill>
                <a:latin typeface="Arial" panose="020B0604020202020204" pitchFamily="34" charset="0"/>
              </a:defRPr>
            </a:lvl1pPr>
            <a:lvl2pPr>
              <a:spcBef>
                <a:spcPts val="200"/>
              </a:spcBef>
              <a:defRPr sz="10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32" name="Text Placeholder 9">
            <a:extLst>
              <a:ext uri="{FF2B5EF4-FFF2-40B4-BE49-F238E27FC236}">
                <a16:creationId xmlns:a16="http://schemas.microsoft.com/office/drawing/2014/main" id="{D5936AE1-A6AA-4F2E-AF8B-AAA8A00D5E65}"/>
              </a:ext>
            </a:extLst>
          </p:cNvPr>
          <p:cNvSpPr>
            <a:spLocks noGrp="1"/>
          </p:cNvSpPr>
          <p:nvPr>
            <p:ph type="body" sz="quarter" idx="30"/>
          </p:nvPr>
        </p:nvSpPr>
        <p:spPr>
          <a:xfrm>
            <a:off x="5806947" y="4133751"/>
            <a:ext cx="1281084" cy="607908"/>
          </a:xfrm>
        </p:spPr>
        <p:txBody>
          <a:bodyPr anchor="ctr"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34" name="Picture Placeholder 4">
            <a:extLst>
              <a:ext uri="{FF2B5EF4-FFF2-40B4-BE49-F238E27FC236}">
                <a16:creationId xmlns:a16="http://schemas.microsoft.com/office/drawing/2014/main" id="{3DDD24EC-350B-4E08-B032-823374939AD7}"/>
              </a:ext>
            </a:extLst>
          </p:cNvPr>
          <p:cNvSpPr>
            <a:spLocks noGrp="1"/>
          </p:cNvSpPr>
          <p:nvPr>
            <p:ph type="pic" sz="quarter" idx="31"/>
          </p:nvPr>
        </p:nvSpPr>
        <p:spPr>
          <a:xfrm>
            <a:off x="7574662" y="3974999"/>
            <a:ext cx="882650" cy="882650"/>
          </a:xfrm>
          <a:prstGeom prst="ellipse">
            <a:avLst/>
          </a:prstGeom>
          <a:ln w="38100">
            <a:noFill/>
          </a:ln>
        </p:spPr>
        <p:txBody>
          <a:bodyPr/>
          <a:lstStyle>
            <a:lvl1pPr>
              <a:defRPr sz="1200"/>
            </a:lvl1pPr>
          </a:lstStyle>
          <a:p>
            <a:r>
              <a:rPr lang="en-US"/>
              <a:t>Click icon to add picture</a:t>
            </a:r>
            <a:endParaRPr lang="en-GB"/>
          </a:p>
        </p:txBody>
      </p:sp>
      <p:sp>
        <p:nvSpPr>
          <p:cNvPr id="35" name="Text Placeholder 9">
            <a:extLst>
              <a:ext uri="{FF2B5EF4-FFF2-40B4-BE49-F238E27FC236}">
                <a16:creationId xmlns:a16="http://schemas.microsoft.com/office/drawing/2014/main" id="{27D16FC9-934B-4022-8649-1935ADE5DCE9}"/>
              </a:ext>
            </a:extLst>
          </p:cNvPr>
          <p:cNvSpPr>
            <a:spLocks noGrp="1"/>
          </p:cNvSpPr>
          <p:nvPr>
            <p:ph type="body" sz="quarter" idx="32"/>
          </p:nvPr>
        </p:nvSpPr>
        <p:spPr>
          <a:xfrm>
            <a:off x="7574662" y="4946446"/>
            <a:ext cx="2574924" cy="1083000"/>
          </a:xfrm>
        </p:spPr>
        <p:txBody>
          <a:bodyPr/>
          <a:lstStyle>
            <a:lvl1pPr>
              <a:spcBef>
                <a:spcPts val="200"/>
              </a:spcBef>
              <a:defRPr sz="1200" b="0" i="0">
                <a:solidFill>
                  <a:schemeClr val="tx1"/>
                </a:solidFill>
                <a:latin typeface="Arial" panose="020B0604020202020204" pitchFamily="34" charset="0"/>
              </a:defRPr>
            </a:lvl1pPr>
            <a:lvl2pPr>
              <a:spcBef>
                <a:spcPts val="200"/>
              </a:spcBef>
              <a:defRPr sz="10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36" name="Text Placeholder 9">
            <a:extLst>
              <a:ext uri="{FF2B5EF4-FFF2-40B4-BE49-F238E27FC236}">
                <a16:creationId xmlns:a16="http://schemas.microsoft.com/office/drawing/2014/main" id="{D8E9DFDA-AA5E-43C2-90F0-08F39283E64C}"/>
              </a:ext>
            </a:extLst>
          </p:cNvPr>
          <p:cNvSpPr>
            <a:spLocks noGrp="1"/>
          </p:cNvSpPr>
          <p:nvPr>
            <p:ph type="body" sz="quarter" idx="33"/>
          </p:nvPr>
        </p:nvSpPr>
        <p:spPr>
          <a:xfrm>
            <a:off x="8601549" y="4133751"/>
            <a:ext cx="1281084" cy="607908"/>
          </a:xfrm>
        </p:spPr>
        <p:txBody>
          <a:bodyPr anchor="ctr"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33" name="Content Placeholder 2">
            <a:extLst>
              <a:ext uri="{FF2B5EF4-FFF2-40B4-BE49-F238E27FC236}">
                <a16:creationId xmlns:a16="http://schemas.microsoft.com/office/drawing/2014/main" id="{AD66AACF-D8E4-4A78-9FA7-08E2D86974A4}"/>
              </a:ext>
            </a:extLst>
          </p:cNvPr>
          <p:cNvSpPr>
            <a:spLocks noGrp="1"/>
          </p:cNvSpPr>
          <p:nvPr>
            <p:ph idx="1"/>
          </p:nvPr>
        </p:nvSpPr>
        <p:spPr>
          <a:xfrm>
            <a:off x="623888" y="1376364"/>
            <a:ext cx="10944226" cy="490538"/>
          </a:xfrm>
        </p:spPr>
        <p:txBody>
          <a:bodyPr/>
          <a:lstStyle/>
          <a:p>
            <a:pPr lvl="0"/>
            <a:r>
              <a:rPr lang="en-US"/>
              <a:t>Click to edit Master text styles</a:t>
            </a:r>
          </a:p>
          <a:p>
            <a:pPr lvl="1"/>
            <a:r>
              <a:rPr lang="en-US"/>
              <a:t>Second level</a:t>
            </a:r>
          </a:p>
        </p:txBody>
      </p:sp>
      <p:pic>
        <p:nvPicPr>
          <p:cNvPr id="9" name="Picture 8">
            <a:extLst>
              <a:ext uri="{FF2B5EF4-FFF2-40B4-BE49-F238E27FC236}">
                <a16:creationId xmlns:a16="http://schemas.microsoft.com/office/drawing/2014/main" id="{A268EDE2-E6BB-41D4-9A8C-7159C5BEA699}"/>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1897276190"/>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CC45-01D2-4324-BD61-D3E353F0F05A}"/>
              </a:ext>
            </a:extLst>
          </p:cNvPr>
          <p:cNvSpPr>
            <a:spLocks noGrp="1"/>
          </p:cNvSpPr>
          <p:nvPr>
            <p:ph type="title" hasCustomPrompt="1"/>
          </p:nvPr>
        </p:nvSpPr>
        <p:spPr/>
        <p:txBody>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6" name="Date Placeholder 5">
            <a:extLst>
              <a:ext uri="{FF2B5EF4-FFF2-40B4-BE49-F238E27FC236}">
                <a16:creationId xmlns:a16="http://schemas.microsoft.com/office/drawing/2014/main" id="{AB3B95F2-40C8-4131-B0F8-2DD9AE795022}"/>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7" name="Footer Placeholder 6">
            <a:extLst>
              <a:ext uri="{FF2B5EF4-FFF2-40B4-BE49-F238E27FC236}">
                <a16:creationId xmlns:a16="http://schemas.microsoft.com/office/drawing/2014/main" id="{7449F11E-2100-4BDD-ADB8-F5BA799B807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909A8AD-A089-4467-A31B-A8172CE83DF7}"/>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5" name="Picture Placeholder 4">
            <a:extLst>
              <a:ext uri="{FF2B5EF4-FFF2-40B4-BE49-F238E27FC236}">
                <a16:creationId xmlns:a16="http://schemas.microsoft.com/office/drawing/2014/main" id="{802F1DD8-50C2-45E8-B398-AC9CFABFBC46}"/>
              </a:ext>
            </a:extLst>
          </p:cNvPr>
          <p:cNvSpPr>
            <a:spLocks noGrp="1"/>
          </p:cNvSpPr>
          <p:nvPr>
            <p:ph type="pic" sz="quarter" idx="13"/>
          </p:nvPr>
        </p:nvSpPr>
        <p:spPr>
          <a:xfrm>
            <a:off x="696915" y="2230436"/>
            <a:ext cx="882650" cy="882650"/>
          </a:xfrm>
          <a:prstGeom prst="ellipse">
            <a:avLst/>
          </a:prstGeom>
          <a:ln w="38100">
            <a:noFill/>
          </a:ln>
        </p:spPr>
        <p:txBody>
          <a:bodyPr/>
          <a:lstStyle>
            <a:lvl1pPr>
              <a:defRPr sz="1200"/>
            </a:lvl1pPr>
          </a:lstStyle>
          <a:p>
            <a:r>
              <a:rPr lang="en-US"/>
              <a:t>Click icon to add picture</a:t>
            </a:r>
            <a:endParaRPr lang="en-GB"/>
          </a:p>
        </p:txBody>
      </p:sp>
      <p:sp>
        <p:nvSpPr>
          <p:cNvPr id="10" name="Text Placeholder 9">
            <a:extLst>
              <a:ext uri="{FF2B5EF4-FFF2-40B4-BE49-F238E27FC236}">
                <a16:creationId xmlns:a16="http://schemas.microsoft.com/office/drawing/2014/main" id="{2B4762BD-7B0E-476F-85B4-51FE3F812401}"/>
              </a:ext>
            </a:extLst>
          </p:cNvPr>
          <p:cNvSpPr>
            <a:spLocks noGrp="1"/>
          </p:cNvSpPr>
          <p:nvPr>
            <p:ph type="body" sz="quarter" idx="14"/>
          </p:nvPr>
        </p:nvSpPr>
        <p:spPr>
          <a:xfrm>
            <a:off x="1722438" y="2744788"/>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11" name="Text Placeholder 9">
            <a:extLst>
              <a:ext uri="{FF2B5EF4-FFF2-40B4-BE49-F238E27FC236}">
                <a16:creationId xmlns:a16="http://schemas.microsoft.com/office/drawing/2014/main" id="{62B626C1-935A-453E-AC34-03EF2511C182}"/>
              </a:ext>
            </a:extLst>
          </p:cNvPr>
          <p:cNvSpPr>
            <a:spLocks noGrp="1"/>
          </p:cNvSpPr>
          <p:nvPr>
            <p:ph type="body" sz="quarter" idx="15"/>
          </p:nvPr>
        </p:nvSpPr>
        <p:spPr>
          <a:xfrm>
            <a:off x="1722438" y="2262188"/>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14" name="Picture Placeholder 4">
            <a:extLst>
              <a:ext uri="{FF2B5EF4-FFF2-40B4-BE49-F238E27FC236}">
                <a16:creationId xmlns:a16="http://schemas.microsoft.com/office/drawing/2014/main" id="{C2D57A25-D1B6-4D32-8B44-B0E737F1A041}"/>
              </a:ext>
            </a:extLst>
          </p:cNvPr>
          <p:cNvSpPr>
            <a:spLocks noGrp="1"/>
          </p:cNvSpPr>
          <p:nvPr>
            <p:ph type="pic" sz="quarter" idx="16"/>
          </p:nvPr>
        </p:nvSpPr>
        <p:spPr>
          <a:xfrm>
            <a:off x="3363915" y="2230436"/>
            <a:ext cx="882650" cy="882650"/>
          </a:xfrm>
          <a:prstGeom prst="ellipse">
            <a:avLst/>
          </a:prstGeom>
          <a:ln w="38100">
            <a:noFill/>
          </a:ln>
        </p:spPr>
        <p:txBody>
          <a:bodyPr/>
          <a:lstStyle>
            <a:lvl1pPr>
              <a:defRPr sz="1200"/>
            </a:lvl1pPr>
          </a:lstStyle>
          <a:p>
            <a:r>
              <a:rPr lang="en-US"/>
              <a:t>Click icon to add picture</a:t>
            </a:r>
            <a:endParaRPr lang="en-GB"/>
          </a:p>
        </p:txBody>
      </p:sp>
      <p:sp>
        <p:nvSpPr>
          <p:cNvPr id="15" name="Text Placeholder 9">
            <a:extLst>
              <a:ext uri="{FF2B5EF4-FFF2-40B4-BE49-F238E27FC236}">
                <a16:creationId xmlns:a16="http://schemas.microsoft.com/office/drawing/2014/main" id="{551DB1D7-F0E8-47EA-B741-EF8FE8076D01}"/>
              </a:ext>
            </a:extLst>
          </p:cNvPr>
          <p:cNvSpPr>
            <a:spLocks noGrp="1"/>
          </p:cNvSpPr>
          <p:nvPr>
            <p:ph type="body" sz="quarter" idx="17"/>
          </p:nvPr>
        </p:nvSpPr>
        <p:spPr>
          <a:xfrm>
            <a:off x="4389438" y="2744788"/>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16" name="Text Placeholder 9">
            <a:extLst>
              <a:ext uri="{FF2B5EF4-FFF2-40B4-BE49-F238E27FC236}">
                <a16:creationId xmlns:a16="http://schemas.microsoft.com/office/drawing/2014/main" id="{DF4638FA-C241-4023-803F-1D46F6292E0A}"/>
              </a:ext>
            </a:extLst>
          </p:cNvPr>
          <p:cNvSpPr>
            <a:spLocks noGrp="1"/>
          </p:cNvSpPr>
          <p:nvPr>
            <p:ph type="body" sz="quarter" idx="18"/>
          </p:nvPr>
        </p:nvSpPr>
        <p:spPr>
          <a:xfrm>
            <a:off x="4389438" y="2262188"/>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18" name="Picture Placeholder 4">
            <a:extLst>
              <a:ext uri="{FF2B5EF4-FFF2-40B4-BE49-F238E27FC236}">
                <a16:creationId xmlns:a16="http://schemas.microsoft.com/office/drawing/2014/main" id="{C9C8DC11-B31E-4A99-BCFE-068EB1CBD99F}"/>
              </a:ext>
            </a:extLst>
          </p:cNvPr>
          <p:cNvSpPr>
            <a:spLocks noGrp="1"/>
          </p:cNvSpPr>
          <p:nvPr>
            <p:ph type="pic" sz="quarter" idx="19"/>
          </p:nvPr>
        </p:nvSpPr>
        <p:spPr>
          <a:xfrm>
            <a:off x="6259515" y="2230436"/>
            <a:ext cx="882650" cy="882650"/>
          </a:xfrm>
          <a:prstGeom prst="ellipse">
            <a:avLst/>
          </a:prstGeom>
          <a:ln w="38100">
            <a:noFill/>
          </a:ln>
        </p:spPr>
        <p:txBody>
          <a:bodyPr/>
          <a:lstStyle>
            <a:lvl1pPr>
              <a:defRPr sz="1200"/>
            </a:lvl1pPr>
          </a:lstStyle>
          <a:p>
            <a:r>
              <a:rPr lang="en-US"/>
              <a:t>Click icon to add picture</a:t>
            </a:r>
            <a:endParaRPr lang="en-GB"/>
          </a:p>
        </p:txBody>
      </p:sp>
      <p:sp>
        <p:nvSpPr>
          <p:cNvPr id="19" name="Text Placeholder 9">
            <a:extLst>
              <a:ext uri="{FF2B5EF4-FFF2-40B4-BE49-F238E27FC236}">
                <a16:creationId xmlns:a16="http://schemas.microsoft.com/office/drawing/2014/main" id="{444E48B0-CD23-403A-B580-FB2D48B91124}"/>
              </a:ext>
            </a:extLst>
          </p:cNvPr>
          <p:cNvSpPr>
            <a:spLocks noGrp="1"/>
          </p:cNvSpPr>
          <p:nvPr>
            <p:ph type="body" sz="quarter" idx="20"/>
          </p:nvPr>
        </p:nvSpPr>
        <p:spPr>
          <a:xfrm>
            <a:off x="7285038" y="2744788"/>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20" name="Text Placeholder 9">
            <a:extLst>
              <a:ext uri="{FF2B5EF4-FFF2-40B4-BE49-F238E27FC236}">
                <a16:creationId xmlns:a16="http://schemas.microsoft.com/office/drawing/2014/main" id="{C6815E11-1098-4A1F-A791-9C99D48E8454}"/>
              </a:ext>
            </a:extLst>
          </p:cNvPr>
          <p:cNvSpPr>
            <a:spLocks noGrp="1"/>
          </p:cNvSpPr>
          <p:nvPr>
            <p:ph type="body" sz="quarter" idx="21"/>
          </p:nvPr>
        </p:nvSpPr>
        <p:spPr>
          <a:xfrm>
            <a:off x="7285038" y="2262188"/>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22" name="Picture Placeholder 4">
            <a:extLst>
              <a:ext uri="{FF2B5EF4-FFF2-40B4-BE49-F238E27FC236}">
                <a16:creationId xmlns:a16="http://schemas.microsoft.com/office/drawing/2014/main" id="{9147C778-BDDC-4939-A38D-9A944CC823F6}"/>
              </a:ext>
            </a:extLst>
          </p:cNvPr>
          <p:cNvSpPr>
            <a:spLocks noGrp="1"/>
          </p:cNvSpPr>
          <p:nvPr>
            <p:ph type="pic" sz="quarter" idx="22"/>
          </p:nvPr>
        </p:nvSpPr>
        <p:spPr>
          <a:xfrm>
            <a:off x="9126540" y="2230436"/>
            <a:ext cx="882650" cy="882650"/>
          </a:xfrm>
          <a:prstGeom prst="ellipse">
            <a:avLst/>
          </a:prstGeom>
          <a:ln w="38100">
            <a:noFill/>
          </a:ln>
        </p:spPr>
        <p:txBody>
          <a:bodyPr/>
          <a:lstStyle>
            <a:lvl1pPr>
              <a:defRPr sz="1200"/>
            </a:lvl1pPr>
          </a:lstStyle>
          <a:p>
            <a:r>
              <a:rPr lang="en-US"/>
              <a:t>Click icon to add picture</a:t>
            </a:r>
            <a:endParaRPr lang="en-GB"/>
          </a:p>
        </p:txBody>
      </p:sp>
      <p:sp>
        <p:nvSpPr>
          <p:cNvPr id="23" name="Text Placeholder 9">
            <a:extLst>
              <a:ext uri="{FF2B5EF4-FFF2-40B4-BE49-F238E27FC236}">
                <a16:creationId xmlns:a16="http://schemas.microsoft.com/office/drawing/2014/main" id="{D917FF06-9BD4-4DE5-AE7B-F30FBA0F0AF6}"/>
              </a:ext>
            </a:extLst>
          </p:cNvPr>
          <p:cNvSpPr>
            <a:spLocks noGrp="1"/>
          </p:cNvSpPr>
          <p:nvPr>
            <p:ph type="body" sz="quarter" idx="23"/>
          </p:nvPr>
        </p:nvSpPr>
        <p:spPr>
          <a:xfrm>
            <a:off x="10152063" y="2744788"/>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24" name="Text Placeholder 9">
            <a:extLst>
              <a:ext uri="{FF2B5EF4-FFF2-40B4-BE49-F238E27FC236}">
                <a16:creationId xmlns:a16="http://schemas.microsoft.com/office/drawing/2014/main" id="{DD8AB52E-735B-4E9F-AD56-5ECEEB1A8D4D}"/>
              </a:ext>
            </a:extLst>
          </p:cNvPr>
          <p:cNvSpPr>
            <a:spLocks noGrp="1"/>
          </p:cNvSpPr>
          <p:nvPr>
            <p:ph type="body" sz="quarter" idx="24"/>
          </p:nvPr>
        </p:nvSpPr>
        <p:spPr>
          <a:xfrm>
            <a:off x="10152063" y="2262188"/>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26" name="Picture Placeholder 4">
            <a:extLst>
              <a:ext uri="{FF2B5EF4-FFF2-40B4-BE49-F238E27FC236}">
                <a16:creationId xmlns:a16="http://schemas.microsoft.com/office/drawing/2014/main" id="{438382C3-8BB7-4595-9D45-A5E03EAE7739}"/>
              </a:ext>
            </a:extLst>
          </p:cNvPr>
          <p:cNvSpPr>
            <a:spLocks noGrp="1"/>
          </p:cNvSpPr>
          <p:nvPr>
            <p:ph type="pic" sz="quarter" idx="25"/>
          </p:nvPr>
        </p:nvSpPr>
        <p:spPr>
          <a:xfrm>
            <a:off x="696915" y="3682718"/>
            <a:ext cx="882650" cy="882650"/>
          </a:xfrm>
          <a:prstGeom prst="ellipse">
            <a:avLst/>
          </a:prstGeom>
          <a:ln w="38100">
            <a:noFill/>
          </a:ln>
        </p:spPr>
        <p:txBody>
          <a:bodyPr/>
          <a:lstStyle>
            <a:lvl1pPr>
              <a:defRPr sz="1200"/>
            </a:lvl1pPr>
          </a:lstStyle>
          <a:p>
            <a:r>
              <a:rPr lang="en-US"/>
              <a:t>Click icon to add picture</a:t>
            </a:r>
            <a:endParaRPr lang="en-GB"/>
          </a:p>
        </p:txBody>
      </p:sp>
      <p:sp>
        <p:nvSpPr>
          <p:cNvPr id="27" name="Text Placeholder 9">
            <a:extLst>
              <a:ext uri="{FF2B5EF4-FFF2-40B4-BE49-F238E27FC236}">
                <a16:creationId xmlns:a16="http://schemas.microsoft.com/office/drawing/2014/main" id="{925EA961-6FF9-4E8F-BECA-CC2CB6F023EC}"/>
              </a:ext>
            </a:extLst>
          </p:cNvPr>
          <p:cNvSpPr>
            <a:spLocks noGrp="1"/>
          </p:cNvSpPr>
          <p:nvPr>
            <p:ph type="body" sz="quarter" idx="26"/>
          </p:nvPr>
        </p:nvSpPr>
        <p:spPr>
          <a:xfrm>
            <a:off x="1722438" y="4197070"/>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28" name="Text Placeholder 9">
            <a:extLst>
              <a:ext uri="{FF2B5EF4-FFF2-40B4-BE49-F238E27FC236}">
                <a16:creationId xmlns:a16="http://schemas.microsoft.com/office/drawing/2014/main" id="{5407E6BA-3BA3-4E5F-9140-23D91CE0F480}"/>
              </a:ext>
            </a:extLst>
          </p:cNvPr>
          <p:cNvSpPr>
            <a:spLocks noGrp="1"/>
          </p:cNvSpPr>
          <p:nvPr>
            <p:ph type="body" sz="quarter" idx="27"/>
          </p:nvPr>
        </p:nvSpPr>
        <p:spPr>
          <a:xfrm>
            <a:off x="1722438" y="3714470"/>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30" name="Picture Placeholder 4">
            <a:extLst>
              <a:ext uri="{FF2B5EF4-FFF2-40B4-BE49-F238E27FC236}">
                <a16:creationId xmlns:a16="http://schemas.microsoft.com/office/drawing/2014/main" id="{D4341E0A-8872-43C6-B9E5-7B2011D09985}"/>
              </a:ext>
            </a:extLst>
          </p:cNvPr>
          <p:cNvSpPr>
            <a:spLocks noGrp="1"/>
          </p:cNvSpPr>
          <p:nvPr>
            <p:ph type="pic" sz="quarter" idx="28"/>
          </p:nvPr>
        </p:nvSpPr>
        <p:spPr>
          <a:xfrm>
            <a:off x="3363915" y="3682718"/>
            <a:ext cx="882650" cy="882650"/>
          </a:xfrm>
          <a:prstGeom prst="ellipse">
            <a:avLst/>
          </a:prstGeom>
          <a:ln w="38100">
            <a:noFill/>
          </a:ln>
        </p:spPr>
        <p:txBody>
          <a:bodyPr/>
          <a:lstStyle>
            <a:lvl1pPr>
              <a:defRPr sz="1200"/>
            </a:lvl1pPr>
          </a:lstStyle>
          <a:p>
            <a:r>
              <a:rPr lang="en-US"/>
              <a:t>Click icon to add picture</a:t>
            </a:r>
            <a:endParaRPr lang="en-GB"/>
          </a:p>
        </p:txBody>
      </p:sp>
      <p:sp>
        <p:nvSpPr>
          <p:cNvPr id="31" name="Text Placeholder 9">
            <a:extLst>
              <a:ext uri="{FF2B5EF4-FFF2-40B4-BE49-F238E27FC236}">
                <a16:creationId xmlns:a16="http://schemas.microsoft.com/office/drawing/2014/main" id="{77FA874A-797C-4CB6-B6DB-7F9CFFFC3135}"/>
              </a:ext>
            </a:extLst>
          </p:cNvPr>
          <p:cNvSpPr>
            <a:spLocks noGrp="1"/>
          </p:cNvSpPr>
          <p:nvPr>
            <p:ph type="body" sz="quarter" idx="29"/>
          </p:nvPr>
        </p:nvSpPr>
        <p:spPr>
          <a:xfrm>
            <a:off x="4389438" y="4197070"/>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32" name="Text Placeholder 9">
            <a:extLst>
              <a:ext uri="{FF2B5EF4-FFF2-40B4-BE49-F238E27FC236}">
                <a16:creationId xmlns:a16="http://schemas.microsoft.com/office/drawing/2014/main" id="{D5936AE1-A6AA-4F2E-AF8B-AAA8A00D5E65}"/>
              </a:ext>
            </a:extLst>
          </p:cNvPr>
          <p:cNvSpPr>
            <a:spLocks noGrp="1"/>
          </p:cNvSpPr>
          <p:nvPr>
            <p:ph type="body" sz="quarter" idx="30"/>
          </p:nvPr>
        </p:nvSpPr>
        <p:spPr>
          <a:xfrm>
            <a:off x="4389438" y="3714470"/>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34" name="Picture Placeholder 4">
            <a:extLst>
              <a:ext uri="{FF2B5EF4-FFF2-40B4-BE49-F238E27FC236}">
                <a16:creationId xmlns:a16="http://schemas.microsoft.com/office/drawing/2014/main" id="{3DDD24EC-350B-4E08-B032-823374939AD7}"/>
              </a:ext>
            </a:extLst>
          </p:cNvPr>
          <p:cNvSpPr>
            <a:spLocks noGrp="1"/>
          </p:cNvSpPr>
          <p:nvPr>
            <p:ph type="pic" sz="quarter" idx="31"/>
          </p:nvPr>
        </p:nvSpPr>
        <p:spPr>
          <a:xfrm>
            <a:off x="6259515" y="3682718"/>
            <a:ext cx="882650" cy="882650"/>
          </a:xfrm>
          <a:prstGeom prst="ellipse">
            <a:avLst/>
          </a:prstGeom>
          <a:ln w="38100">
            <a:noFill/>
          </a:ln>
        </p:spPr>
        <p:txBody>
          <a:bodyPr/>
          <a:lstStyle>
            <a:lvl1pPr>
              <a:defRPr sz="1200"/>
            </a:lvl1pPr>
          </a:lstStyle>
          <a:p>
            <a:r>
              <a:rPr lang="en-US"/>
              <a:t>Click icon to add picture</a:t>
            </a:r>
            <a:endParaRPr lang="en-GB"/>
          </a:p>
        </p:txBody>
      </p:sp>
      <p:sp>
        <p:nvSpPr>
          <p:cNvPr id="35" name="Text Placeholder 9">
            <a:extLst>
              <a:ext uri="{FF2B5EF4-FFF2-40B4-BE49-F238E27FC236}">
                <a16:creationId xmlns:a16="http://schemas.microsoft.com/office/drawing/2014/main" id="{27D16FC9-934B-4022-8649-1935ADE5DCE9}"/>
              </a:ext>
            </a:extLst>
          </p:cNvPr>
          <p:cNvSpPr>
            <a:spLocks noGrp="1"/>
          </p:cNvSpPr>
          <p:nvPr>
            <p:ph type="body" sz="quarter" idx="32"/>
          </p:nvPr>
        </p:nvSpPr>
        <p:spPr>
          <a:xfrm>
            <a:off x="7285038" y="4197070"/>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36" name="Text Placeholder 9">
            <a:extLst>
              <a:ext uri="{FF2B5EF4-FFF2-40B4-BE49-F238E27FC236}">
                <a16:creationId xmlns:a16="http://schemas.microsoft.com/office/drawing/2014/main" id="{D8E9DFDA-AA5E-43C2-90F0-08F39283E64C}"/>
              </a:ext>
            </a:extLst>
          </p:cNvPr>
          <p:cNvSpPr>
            <a:spLocks noGrp="1"/>
          </p:cNvSpPr>
          <p:nvPr>
            <p:ph type="body" sz="quarter" idx="33"/>
          </p:nvPr>
        </p:nvSpPr>
        <p:spPr>
          <a:xfrm>
            <a:off x="7285038" y="3714470"/>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
        <p:nvSpPr>
          <p:cNvPr id="38" name="Picture Placeholder 4">
            <a:extLst>
              <a:ext uri="{FF2B5EF4-FFF2-40B4-BE49-F238E27FC236}">
                <a16:creationId xmlns:a16="http://schemas.microsoft.com/office/drawing/2014/main" id="{8ED973AB-68F6-4631-B0B9-40E3403DDCC8}"/>
              </a:ext>
            </a:extLst>
          </p:cNvPr>
          <p:cNvSpPr>
            <a:spLocks noGrp="1"/>
          </p:cNvSpPr>
          <p:nvPr>
            <p:ph type="pic" sz="quarter" idx="34"/>
          </p:nvPr>
        </p:nvSpPr>
        <p:spPr>
          <a:xfrm>
            <a:off x="9126540" y="3682718"/>
            <a:ext cx="882650" cy="882650"/>
          </a:xfrm>
          <a:prstGeom prst="ellipse">
            <a:avLst/>
          </a:prstGeom>
          <a:ln w="38100">
            <a:noFill/>
          </a:ln>
        </p:spPr>
        <p:txBody>
          <a:bodyPr/>
          <a:lstStyle>
            <a:lvl1pPr>
              <a:defRPr sz="1200"/>
            </a:lvl1pPr>
          </a:lstStyle>
          <a:p>
            <a:r>
              <a:rPr lang="en-US"/>
              <a:t>Click icon to add picture</a:t>
            </a:r>
            <a:endParaRPr lang="en-GB"/>
          </a:p>
        </p:txBody>
      </p:sp>
      <p:sp>
        <p:nvSpPr>
          <p:cNvPr id="39" name="Text Placeholder 9">
            <a:extLst>
              <a:ext uri="{FF2B5EF4-FFF2-40B4-BE49-F238E27FC236}">
                <a16:creationId xmlns:a16="http://schemas.microsoft.com/office/drawing/2014/main" id="{2F692AEC-6063-4708-827A-DAB230432354}"/>
              </a:ext>
            </a:extLst>
          </p:cNvPr>
          <p:cNvSpPr>
            <a:spLocks noGrp="1"/>
          </p:cNvSpPr>
          <p:nvPr>
            <p:ph type="body" sz="quarter" idx="35"/>
          </p:nvPr>
        </p:nvSpPr>
        <p:spPr>
          <a:xfrm>
            <a:off x="10152063" y="4197070"/>
            <a:ext cx="1497012" cy="684212"/>
          </a:xfrm>
        </p:spPr>
        <p:txBody>
          <a:bodyPr/>
          <a:lstStyle>
            <a:lvl1pPr>
              <a:spcBef>
                <a:spcPts val="0"/>
              </a:spcBef>
              <a:defRPr sz="1250" b="0" i="0">
                <a:solidFill>
                  <a:schemeClr val="tx1"/>
                </a:solidFill>
                <a:latin typeface="Arial" panose="020B0604020202020204" pitchFamily="34" charset="0"/>
              </a:defRPr>
            </a:lvl1pPr>
            <a:lvl2pPr>
              <a:spcBef>
                <a:spcPts val="0"/>
              </a:spcBef>
              <a:defRPr sz="1250" b="0" i="0">
                <a:solidFill>
                  <a:schemeClr val="tx1"/>
                </a:solidFill>
                <a:latin typeface="Arial" panose="020B0604020202020204" pitchFamily="34" charset="0"/>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a:p>
            <a:pPr lvl="1"/>
            <a:r>
              <a:rPr lang="en-US"/>
              <a:t>Second level</a:t>
            </a:r>
          </a:p>
        </p:txBody>
      </p:sp>
      <p:sp>
        <p:nvSpPr>
          <p:cNvPr id="40" name="Text Placeholder 9">
            <a:extLst>
              <a:ext uri="{FF2B5EF4-FFF2-40B4-BE49-F238E27FC236}">
                <a16:creationId xmlns:a16="http://schemas.microsoft.com/office/drawing/2014/main" id="{0C73D504-59BA-4C27-8F32-DFD1FA00685E}"/>
              </a:ext>
            </a:extLst>
          </p:cNvPr>
          <p:cNvSpPr>
            <a:spLocks noGrp="1"/>
          </p:cNvSpPr>
          <p:nvPr>
            <p:ph type="body" sz="quarter" idx="36"/>
          </p:nvPr>
        </p:nvSpPr>
        <p:spPr>
          <a:xfrm>
            <a:off x="10152063" y="3714470"/>
            <a:ext cx="1497012" cy="361950"/>
          </a:xfrm>
        </p:spPr>
        <p:txBody>
          <a:bodyPr anchor="t" anchorCtr="0"/>
          <a:lstStyle>
            <a:lvl1pPr>
              <a:spcBef>
                <a:spcPts val="0"/>
              </a:spcBef>
              <a:defRPr sz="1250" b="0" i="0">
                <a:solidFill>
                  <a:schemeClr val="tx1"/>
                </a:solidFill>
                <a:latin typeface="Arial" panose="020B0604020202020204" pitchFamily="34" charset="0"/>
              </a:defRPr>
            </a:lvl1pPr>
            <a:lvl2pPr>
              <a:spcBef>
                <a:spcPts val="0"/>
              </a:spcBef>
              <a:defRPr sz="1250">
                <a:latin typeface="+mj-lt"/>
              </a:defRPr>
            </a:lvl2pPr>
            <a:lvl3pPr>
              <a:spcBef>
                <a:spcPts val="0"/>
              </a:spcBef>
              <a:defRPr sz="1250">
                <a:latin typeface="+mj-lt"/>
              </a:defRPr>
            </a:lvl3pPr>
            <a:lvl4pPr>
              <a:spcBef>
                <a:spcPts val="0"/>
              </a:spcBef>
              <a:defRPr sz="1250">
                <a:latin typeface="+mj-lt"/>
              </a:defRPr>
            </a:lvl4pPr>
            <a:lvl5pPr>
              <a:spcBef>
                <a:spcPts val="0"/>
              </a:spcBef>
              <a:defRPr sz="1250">
                <a:latin typeface="+mj-lt"/>
              </a:defRPr>
            </a:lvl5pPr>
          </a:lstStyle>
          <a:p>
            <a:pPr lvl="0"/>
            <a:r>
              <a:rPr lang="en-US"/>
              <a:t>Click to edit Master text styles</a:t>
            </a:r>
          </a:p>
        </p:txBody>
      </p:sp>
    </p:spTree>
    <p:extLst>
      <p:ext uri="{BB962C8B-B14F-4D97-AF65-F5344CB8AC3E}">
        <p14:creationId xmlns:p14="http://schemas.microsoft.com/office/powerpoint/2010/main" val="21531981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6A54FFC-92BE-45F4-AE53-33AE4D49C0BA}"/>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6" name="Footer Placeholder 5">
            <a:extLst>
              <a:ext uri="{FF2B5EF4-FFF2-40B4-BE49-F238E27FC236}">
                <a16:creationId xmlns:a16="http://schemas.microsoft.com/office/drawing/2014/main" id="{E62E5624-757C-41A8-A702-A8111A31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22088-B0AE-4C8C-BA5C-7CA88DC89672}"/>
              </a:ext>
            </a:extLst>
          </p:cNvPr>
          <p:cNvSpPr>
            <a:spLocks noGrp="1"/>
          </p:cNvSpPr>
          <p:nvPr>
            <p:ph type="sldNum" sz="quarter" idx="12"/>
          </p:nvPr>
        </p:nvSpPr>
        <p:spPr/>
        <p:txBody>
          <a:bodyPr/>
          <a:lstStyle/>
          <a:p>
            <a:fld id="{00B5ECB7-8C34-424A-A003-7A0CB8135864}" type="slidenum">
              <a:rPr lang="en-US" smtClean="0"/>
              <a:t>‹#›</a:t>
            </a:fld>
            <a:endParaRPr lang="en-US"/>
          </a:p>
        </p:txBody>
      </p:sp>
    </p:spTree>
    <p:extLst>
      <p:ext uri="{BB962C8B-B14F-4D97-AF65-F5344CB8AC3E}">
        <p14:creationId xmlns:p14="http://schemas.microsoft.com/office/powerpoint/2010/main" val="35086794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blue">
    <p:bg>
      <p:bgRef idx="1001">
        <a:schemeClr val="bg2"/>
      </p:bgRef>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6A54FFC-92BE-45F4-AE53-33AE4D49C0BA}"/>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6" name="Footer Placeholder 5">
            <a:extLst>
              <a:ext uri="{FF2B5EF4-FFF2-40B4-BE49-F238E27FC236}">
                <a16:creationId xmlns:a16="http://schemas.microsoft.com/office/drawing/2014/main" id="{E62E5624-757C-41A8-A702-A8111A31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22088-B0AE-4C8C-BA5C-7CA88DC89672}"/>
              </a:ext>
            </a:extLst>
          </p:cNvPr>
          <p:cNvSpPr>
            <a:spLocks noGrp="1"/>
          </p:cNvSpPr>
          <p:nvPr>
            <p:ph type="sldNum" sz="quarter" idx="12"/>
          </p:nvPr>
        </p:nvSpPr>
        <p:spPr/>
        <p:txBody>
          <a:bodyPr/>
          <a:lstStyle/>
          <a:p>
            <a:fld id="{00B5ECB7-8C34-424A-A003-7A0CB8135864}" type="slidenum">
              <a:rPr lang="en-US" smtClean="0"/>
              <a:t>‹#›</a:t>
            </a:fld>
            <a:endParaRPr lang="en-US"/>
          </a:p>
        </p:txBody>
      </p:sp>
      <p:pic>
        <p:nvPicPr>
          <p:cNvPr id="4" name="Picture 3">
            <a:extLst>
              <a:ext uri="{FF2B5EF4-FFF2-40B4-BE49-F238E27FC236}">
                <a16:creationId xmlns:a16="http://schemas.microsoft.com/office/drawing/2014/main" id="{D244B28E-0618-429F-BF79-1FF45D13CA04}"/>
              </a:ext>
            </a:extLst>
          </p:cNvPr>
          <p:cNvPicPr>
            <a:picLocks noChangeAspect="1"/>
          </p:cNvPicPr>
          <p:nvPr/>
        </p:nvPicPr>
        <p:blipFill>
          <a:blip r:embed="rId2"/>
          <a:srcRect/>
          <a:stretch/>
        </p:blipFill>
        <p:spPr>
          <a:xfrm>
            <a:off x="623889" y="6172156"/>
            <a:ext cx="973811" cy="345599"/>
          </a:xfrm>
          <a:prstGeom prst="rect">
            <a:avLst/>
          </a:prstGeom>
        </p:spPr>
      </p:pic>
    </p:spTree>
    <p:extLst>
      <p:ext uri="{BB962C8B-B14F-4D97-AF65-F5344CB8AC3E}">
        <p14:creationId xmlns:p14="http://schemas.microsoft.com/office/powerpoint/2010/main" val="45600406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End slide">
    <p:bg>
      <p:bgRef idx="1001">
        <a:schemeClr val="bg2"/>
      </p:bgRef>
    </p:bg>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C39C4E96-CFFC-43BD-BB34-6713278C4EEF}"/>
              </a:ext>
            </a:extLst>
          </p:cNvPr>
          <p:cNvSpPr>
            <a:spLocks noGrp="1"/>
          </p:cNvSpPr>
          <p:nvPr>
            <p:ph idx="1" hasCustomPrompt="1"/>
          </p:nvPr>
        </p:nvSpPr>
        <p:spPr>
          <a:xfrm>
            <a:off x="623888" y="4197437"/>
            <a:ext cx="8081963" cy="720000"/>
          </a:xfrm>
        </p:spPr>
        <p:txBody>
          <a:bodyPr numCol="3" spcCol="252000"/>
          <a:lstStyle>
            <a:lvl1pPr>
              <a:lnSpc>
                <a:spcPct val="90000"/>
              </a:lnSpc>
              <a:spcBef>
                <a:spcPts val="600"/>
              </a:spcBef>
              <a:defRPr sz="1200" b="0" i="0">
                <a:latin typeface="Arial" panose="020B0604020202020204" pitchFamily="34" charset="0"/>
              </a:defRPr>
            </a:lvl1pPr>
            <a:lvl2pPr>
              <a:defRPr sz="1200"/>
            </a:lvl2pPr>
          </a:lstStyle>
          <a:p>
            <a:pPr lvl="0"/>
            <a:r>
              <a:rPr lang="en-US"/>
              <a:t>Click to edit  Master text styles</a:t>
            </a:r>
          </a:p>
          <a:p>
            <a:pPr lvl="1"/>
            <a:endParaRPr lang="en-GB"/>
          </a:p>
        </p:txBody>
      </p:sp>
      <p:sp>
        <p:nvSpPr>
          <p:cNvPr id="4" name="Title 3">
            <a:extLst>
              <a:ext uri="{FF2B5EF4-FFF2-40B4-BE49-F238E27FC236}">
                <a16:creationId xmlns:a16="http://schemas.microsoft.com/office/drawing/2014/main" id="{8F5A1DBF-096B-4D84-910B-23095984E69F}"/>
              </a:ext>
            </a:extLst>
          </p:cNvPr>
          <p:cNvSpPr>
            <a:spLocks noGrp="1"/>
          </p:cNvSpPr>
          <p:nvPr>
            <p:ph type="title" hasCustomPrompt="1"/>
          </p:nvPr>
        </p:nvSpPr>
        <p:spPr>
          <a:xfrm>
            <a:off x="623888" y="1824038"/>
            <a:ext cx="11039475" cy="1704392"/>
          </a:xfrm>
        </p:spPr>
        <p:txBody>
          <a:bodyPr anchor="b" anchorCtr="0"/>
          <a:lstStyle>
            <a:lvl1pPr>
              <a:defRPr sz="4800"/>
            </a:lvl1pPr>
          </a:lstStyle>
          <a:p>
            <a:r>
              <a:rPr lang="en-US">
                <a:sym typeface="Arial" pitchFamily="-110" charset="0"/>
              </a:rPr>
              <a:t>48pt title goes here </a:t>
            </a:r>
            <a:endParaRPr lang="en-GB"/>
          </a:p>
        </p:txBody>
      </p:sp>
      <p:sp>
        <p:nvSpPr>
          <p:cNvPr id="3" name="Date Placeholder 2">
            <a:extLst>
              <a:ext uri="{FF2B5EF4-FFF2-40B4-BE49-F238E27FC236}">
                <a16:creationId xmlns:a16="http://schemas.microsoft.com/office/drawing/2014/main" id="{265F1046-438F-47CB-A2D5-CF068D49A1CB}"/>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5" name="Footer Placeholder 4">
            <a:extLst>
              <a:ext uri="{FF2B5EF4-FFF2-40B4-BE49-F238E27FC236}">
                <a16:creationId xmlns:a16="http://schemas.microsoft.com/office/drawing/2014/main" id="{80A98A57-F259-48F6-9CE4-3220FBE0B5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F39DE-32C0-4593-B4E6-5CD05B62A792}"/>
              </a:ext>
            </a:extLst>
          </p:cNvPr>
          <p:cNvSpPr>
            <a:spLocks noGrp="1"/>
          </p:cNvSpPr>
          <p:nvPr>
            <p:ph type="sldNum" sz="quarter" idx="12"/>
          </p:nvPr>
        </p:nvSpPr>
        <p:spPr/>
        <p:txBody>
          <a:bodyPr/>
          <a:lstStyle/>
          <a:p>
            <a:fld id="{00B5ECB7-8C34-424A-A003-7A0CB8135864}" type="slidenum">
              <a:rPr lang="en-US" smtClean="0"/>
              <a:t>‹#›</a:t>
            </a:fld>
            <a:endParaRPr lang="en-US"/>
          </a:p>
        </p:txBody>
      </p:sp>
      <p:pic>
        <p:nvPicPr>
          <p:cNvPr id="6" name="Picture 5">
            <a:extLst>
              <a:ext uri="{FF2B5EF4-FFF2-40B4-BE49-F238E27FC236}">
                <a16:creationId xmlns:a16="http://schemas.microsoft.com/office/drawing/2014/main" id="{A5CE93FD-4C44-4B60-92B0-D2C61CA24F3C}"/>
              </a:ext>
            </a:extLst>
          </p:cNvPr>
          <p:cNvPicPr>
            <a:picLocks noChangeAspect="1"/>
          </p:cNvPicPr>
          <p:nvPr/>
        </p:nvPicPr>
        <p:blipFill>
          <a:blip r:embed="rId2"/>
          <a:stretch>
            <a:fillRect/>
          </a:stretch>
        </p:blipFill>
        <p:spPr>
          <a:xfrm>
            <a:off x="623888" y="384175"/>
            <a:ext cx="2107314" cy="744942"/>
          </a:xfrm>
          <a:prstGeom prst="rect">
            <a:avLst/>
          </a:prstGeom>
        </p:spPr>
      </p:pic>
    </p:spTree>
    <p:extLst>
      <p:ext uri="{BB962C8B-B14F-4D97-AF65-F5344CB8AC3E}">
        <p14:creationId xmlns:p14="http://schemas.microsoft.com/office/powerpoint/2010/main" val="264187970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Divider Image">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8CF0F55-F05F-4AB2-B8A9-4DE69B347720}"/>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3AA0B8-C166-4D7F-9D57-D79C8E0E3A7D}"/>
              </a:ext>
            </a:extLst>
          </p:cNvPr>
          <p:cNvSpPr>
            <a:spLocks noGrp="1" noChangeAspect="1"/>
          </p:cNvSpPr>
          <p:nvPr>
            <p:ph type="title"/>
          </p:nvPr>
        </p:nvSpPr>
        <p:spPr>
          <a:xfrm>
            <a:off x="455613" y="1377244"/>
            <a:ext cx="10325100" cy="4103510"/>
          </a:xfrm>
          <a:prstGeom prst="rect">
            <a:avLst/>
          </a:prstGeom>
          <a:noFill/>
        </p:spPr>
        <p:txBody>
          <a:bodyPr anchor="ctr" anchorCtr="0"/>
          <a:lstStyle>
            <a:lvl1pPr algn="l">
              <a:defRPr sz="5000">
                <a:solidFill>
                  <a:schemeClr val="tx1"/>
                </a:solidFill>
              </a:defRPr>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9F5202-B77F-40DD-9CC1-303A50F0D079}"/>
              </a:ext>
            </a:extLst>
          </p:cNvPr>
          <p:cNvSpPr>
            <a:spLocks noGrp="1"/>
          </p:cNvSpPr>
          <p:nvPr>
            <p:ph type="body" idx="1"/>
          </p:nvPr>
        </p:nvSpPr>
        <p:spPr>
          <a:xfrm>
            <a:off x="455614" y="5480754"/>
            <a:ext cx="4571999" cy="608896"/>
          </a:xfrm>
        </p:spPr>
        <p:txBody>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CDC86-ADE7-41BC-9384-7815056517AC}"/>
              </a:ext>
            </a:extLst>
          </p:cNvPr>
          <p:cNvSpPr>
            <a:spLocks noGrp="1"/>
          </p:cNvSpPr>
          <p:nvPr>
            <p:ph type="dt" sz="half" idx="10"/>
          </p:nvPr>
        </p:nvSpPr>
        <p:spPr/>
        <p:txBody>
          <a:bodyPr/>
          <a:lstStyle>
            <a:lvl1pPr>
              <a:defRPr>
                <a:solidFill>
                  <a:schemeClr val="tx1"/>
                </a:solidFill>
              </a:defRPr>
            </a:lvl1pPr>
          </a:lstStyle>
          <a:p>
            <a:fld id="{F74FD955-F573-4779-9041-5858C39266CD}" type="datetimeFigureOut">
              <a:rPr lang="en-US" smtClean="0"/>
              <a:t>9/24/2024</a:t>
            </a:fld>
            <a:endParaRPr lang="en-US"/>
          </a:p>
        </p:txBody>
      </p:sp>
      <p:sp>
        <p:nvSpPr>
          <p:cNvPr id="5" name="Footer Placeholder 4">
            <a:extLst>
              <a:ext uri="{FF2B5EF4-FFF2-40B4-BE49-F238E27FC236}">
                <a16:creationId xmlns:a16="http://schemas.microsoft.com/office/drawing/2014/main" id="{F0861A95-D3A4-412A-904F-6F7FC5C18594}"/>
              </a:ext>
            </a:extLst>
          </p:cNvPr>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lvl1pPr>
              <a:defRPr>
                <a:solidFill>
                  <a:schemeClr val="tx1"/>
                </a:solidFill>
              </a:defRPr>
            </a:lvl1pPr>
          </a:lstStyle>
          <a:p>
            <a:fld id="{00B5ECB7-8C34-424A-A003-7A0CB8135864}" type="slidenum">
              <a:rPr lang="en-US" smtClean="0"/>
              <a:t>‹#›</a:t>
            </a:fld>
            <a:endParaRPr lang="en-US"/>
          </a:p>
        </p:txBody>
      </p:sp>
    </p:spTree>
    <p:extLst>
      <p:ext uri="{BB962C8B-B14F-4D97-AF65-F5344CB8AC3E}">
        <p14:creationId xmlns:p14="http://schemas.microsoft.com/office/powerpoint/2010/main" val="2098156935"/>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ection Header 3">
    <p:bg>
      <p:bgRef idx="1001">
        <a:schemeClr val="bg1"/>
      </p:bgRef>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90FA623-624C-4975-82DC-901EB75205AD}"/>
              </a:ext>
            </a:extLst>
          </p:cNvPr>
          <p:cNvSpPr/>
          <p:nvPr/>
        </p:nvSpPr>
        <p:spPr>
          <a:xfrm>
            <a:off x="3275400" y="608400"/>
            <a:ext cx="8916601" cy="5641200"/>
          </a:xfrm>
          <a:custGeom>
            <a:avLst/>
            <a:gdLst>
              <a:gd name="connsiteX0" fmla="*/ 2820600 w 8916601"/>
              <a:gd name="connsiteY0" fmla="*/ 0 h 5641200"/>
              <a:gd name="connsiteX1" fmla="*/ 2820601 w 8916601"/>
              <a:gd name="connsiteY1" fmla="*/ 0 h 5641200"/>
              <a:gd name="connsiteX2" fmla="*/ 2820601 w 8916601"/>
              <a:gd name="connsiteY2" fmla="*/ 0 h 5641200"/>
              <a:gd name="connsiteX3" fmla="*/ 8916601 w 8916601"/>
              <a:gd name="connsiteY3" fmla="*/ 0 h 5641200"/>
              <a:gd name="connsiteX4" fmla="*/ 8916601 w 8916601"/>
              <a:gd name="connsiteY4" fmla="*/ 5641200 h 5641200"/>
              <a:gd name="connsiteX5" fmla="*/ 2820601 w 8916601"/>
              <a:gd name="connsiteY5" fmla="*/ 5641200 h 5641200"/>
              <a:gd name="connsiteX6" fmla="*/ 2820601 w 8916601"/>
              <a:gd name="connsiteY6" fmla="*/ 5641200 h 5641200"/>
              <a:gd name="connsiteX7" fmla="*/ 2820600 w 8916601"/>
              <a:gd name="connsiteY7" fmla="*/ 5641200 h 5641200"/>
              <a:gd name="connsiteX8" fmla="*/ 0 w 8916601"/>
              <a:gd name="connsiteY8" fmla="*/ 2820600 h 5641200"/>
              <a:gd name="connsiteX9" fmla="*/ 2820600 w 8916601"/>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6601" h="5641200">
                <a:moveTo>
                  <a:pt x="2820600" y="0"/>
                </a:moveTo>
                <a:lnTo>
                  <a:pt x="2820601" y="0"/>
                </a:lnTo>
                <a:lnTo>
                  <a:pt x="2820601" y="0"/>
                </a:lnTo>
                <a:lnTo>
                  <a:pt x="8916601" y="0"/>
                </a:lnTo>
                <a:lnTo>
                  <a:pt x="8916601" y="5641200"/>
                </a:lnTo>
                <a:lnTo>
                  <a:pt x="2820601" y="5641200"/>
                </a:lnTo>
                <a:lnTo>
                  <a:pt x="2820601" y="5641200"/>
                </a:lnTo>
                <a:lnTo>
                  <a:pt x="2820600" y="5641200"/>
                </a:lnTo>
                <a:cubicBezTo>
                  <a:pt x="1262826" y="5641200"/>
                  <a:pt x="0" y="4378374"/>
                  <a:pt x="0" y="2820600"/>
                </a:cubicBezTo>
                <a:cubicBezTo>
                  <a:pt x="0" y="1262826"/>
                  <a:pt x="1262826" y="0"/>
                  <a:pt x="28206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Text Placeholder 2">
            <a:extLst>
              <a:ext uri="{FF2B5EF4-FFF2-40B4-BE49-F238E27FC236}">
                <a16:creationId xmlns:a16="http://schemas.microsoft.com/office/drawing/2014/main" id="{3B9F5202-B77F-40DD-9CC1-303A50F0D079}"/>
              </a:ext>
            </a:extLst>
          </p:cNvPr>
          <p:cNvSpPr>
            <a:spLocks noGrp="1"/>
          </p:cNvSpPr>
          <p:nvPr>
            <p:ph type="body" idx="1"/>
          </p:nvPr>
        </p:nvSpPr>
        <p:spPr>
          <a:xfrm>
            <a:off x="4636546" y="3834399"/>
            <a:ext cx="6353717" cy="1383060"/>
          </a:xfrm>
        </p:spPr>
        <p:txBody>
          <a:bodyPr/>
          <a:lstStyle>
            <a:lvl1pPr marL="0" indent="0">
              <a:buNone/>
              <a:defRPr sz="3000" b="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a:extLst>
              <a:ext uri="{FF2B5EF4-FFF2-40B4-BE49-F238E27FC236}">
                <a16:creationId xmlns:a16="http://schemas.microsoft.com/office/drawing/2014/main" id="{279B1E27-1B83-4FFB-9C94-5AFC65CBA1E2}"/>
              </a:ext>
            </a:extLst>
          </p:cNvPr>
          <p:cNvSpPr>
            <a:spLocks noGrp="1" noChangeAspect="1"/>
          </p:cNvSpPr>
          <p:nvPr>
            <p:ph type="title"/>
          </p:nvPr>
        </p:nvSpPr>
        <p:spPr>
          <a:xfrm>
            <a:off x="4636545" y="879475"/>
            <a:ext cx="6353717" cy="2713579"/>
          </a:xfrm>
          <a:prstGeom prst="rect">
            <a:avLst/>
          </a:prstGeom>
          <a:noFill/>
        </p:spPr>
        <p:txBody>
          <a:bodyPr anchor="b" anchorCtr="0"/>
          <a:lstStyle>
            <a:lvl1pPr algn="l">
              <a:lnSpc>
                <a:spcPct val="85000"/>
              </a:lnSpc>
              <a:defRPr sz="5000">
                <a:solidFill>
                  <a:schemeClr val="bg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F0CDC86-ADE7-41BC-9384-7815056517AC}"/>
              </a:ext>
            </a:extLst>
          </p:cNvPr>
          <p:cNvSpPr>
            <a:spLocks noGrp="1"/>
          </p:cNvSpPr>
          <p:nvPr>
            <p:ph type="dt" sz="half" idx="10"/>
          </p:nvPr>
        </p:nvSpPr>
        <p:spPr/>
        <p:txBody>
          <a:bodyPr/>
          <a:lstStyle/>
          <a:p>
            <a:fld id="{F74FD955-F573-4779-9041-5858C39266CD}" type="datetimeFigureOut">
              <a:rPr lang="en-US" smtClean="0"/>
              <a:t>9/24/2024</a:t>
            </a:fld>
            <a:endParaRPr lang="en-US"/>
          </a:p>
        </p:txBody>
      </p:sp>
      <p:sp>
        <p:nvSpPr>
          <p:cNvPr id="5" name="Footer Placeholder 4">
            <a:extLst>
              <a:ext uri="{FF2B5EF4-FFF2-40B4-BE49-F238E27FC236}">
                <a16:creationId xmlns:a16="http://schemas.microsoft.com/office/drawing/2014/main" id="{F0861A95-D3A4-412A-904F-6F7FC5C18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6FE0-CF59-4DF9-A6F1-AD5C955CC844}"/>
              </a:ext>
            </a:extLst>
          </p:cNvPr>
          <p:cNvSpPr>
            <a:spLocks noGrp="1"/>
          </p:cNvSpPr>
          <p:nvPr>
            <p:ph type="sldNum" sz="quarter" idx="12"/>
          </p:nvPr>
        </p:nvSpPr>
        <p:spPr/>
        <p:txBody>
          <a:bodyPr/>
          <a:lstStyle/>
          <a:p>
            <a:fld id="{00B5ECB7-8C34-424A-A003-7A0CB8135864}" type="slidenum">
              <a:rPr lang="en-US" smtClean="0"/>
              <a:t>‹#›</a:t>
            </a:fld>
            <a:endParaRPr lang="en-US"/>
          </a:p>
        </p:txBody>
      </p:sp>
      <p:sp>
        <p:nvSpPr>
          <p:cNvPr id="14" name="Content Placeholder 2">
            <a:extLst>
              <a:ext uri="{FF2B5EF4-FFF2-40B4-BE49-F238E27FC236}">
                <a16:creationId xmlns:a16="http://schemas.microsoft.com/office/drawing/2014/main" id="{0DAE94CC-473E-48F6-93F6-C8C3E68D67BD}"/>
              </a:ext>
            </a:extLst>
          </p:cNvPr>
          <p:cNvSpPr>
            <a:spLocks noGrp="1"/>
          </p:cNvSpPr>
          <p:nvPr>
            <p:ph idx="13"/>
          </p:nvPr>
        </p:nvSpPr>
        <p:spPr>
          <a:xfrm>
            <a:off x="455614" y="1824038"/>
            <a:ext cx="2654300" cy="3348000"/>
          </a:xfrm>
        </p:spPr>
        <p:txBody>
          <a:bodyPr anchor="ctr" anchorCtr="0"/>
          <a:lstStyle>
            <a:lvl1pPr>
              <a:defRPr sz="2200" b="0">
                <a:latin typeface="+mj-lt"/>
              </a:defRPr>
            </a:lvl1pPr>
            <a:lvl2pPr>
              <a:defRPr sz="2200"/>
            </a:lvl2pPr>
            <a:lvl3pPr>
              <a:spcBef>
                <a:spcPts val="1200"/>
              </a:spcBef>
              <a:defRPr sz="22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82020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intelliflo office">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a:sym typeface="Arial" pitchFamily="-110" charset="0"/>
              </a:rPr>
              <a:t>intelliflo office</a:t>
            </a:r>
            <a:br>
              <a:rPr lang="en-US">
                <a:sym typeface="Arial" pitchFamily="-110" charset="0"/>
              </a:rPr>
            </a:br>
            <a:r>
              <a:rPr lang="en-US">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11" name="Picture 10">
            <a:extLst>
              <a:ext uri="{FF2B5EF4-FFF2-40B4-BE49-F238E27FC236}">
                <a16:creationId xmlns:a16="http://schemas.microsoft.com/office/drawing/2014/main" id="{C234E05C-203E-9243-BABA-448BF8C0C8DF}"/>
              </a:ext>
            </a:extLst>
          </p:cNvPr>
          <p:cNvPicPr>
            <a:picLocks noChangeAspect="1"/>
          </p:cNvPicPr>
          <p:nvPr/>
        </p:nvPicPr>
        <p:blipFill>
          <a:blip r:embed="rId3"/>
          <a:stretch>
            <a:fillRect/>
          </a:stretch>
        </p:blipFill>
        <p:spPr>
          <a:xfrm>
            <a:off x="5910146" y="667543"/>
            <a:ext cx="6358170" cy="6358170"/>
          </a:xfrm>
          <a:prstGeom prst="rect">
            <a:avLst/>
          </a:prstGeom>
        </p:spPr>
      </p:pic>
    </p:spTree>
    <p:extLst>
      <p:ext uri="{BB962C8B-B14F-4D97-AF65-F5344CB8AC3E}">
        <p14:creationId xmlns:p14="http://schemas.microsoft.com/office/powerpoint/2010/main" val="38296863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Slide: intelliflo redblack">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GB">
                <a:sym typeface="Arial" pitchFamily="-110" charset="0"/>
              </a:rPr>
              <a:t>intelliflo redblack</a:t>
            </a:r>
            <a:br>
              <a:rPr lang="en-GB">
                <a:sym typeface="Arial" pitchFamily="-110" charset="0"/>
              </a:rPr>
            </a:br>
            <a:r>
              <a:rPr lang="en-GB">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2" name="Picture 1">
            <a:extLst>
              <a:ext uri="{FF2B5EF4-FFF2-40B4-BE49-F238E27FC236}">
                <a16:creationId xmlns:a16="http://schemas.microsoft.com/office/drawing/2014/main" id="{4D3D1DB1-CDA2-C091-71D5-DE866EB716DF}"/>
              </a:ext>
            </a:extLst>
          </p:cNvPr>
          <p:cNvPicPr>
            <a:picLocks noChangeAspect="1"/>
          </p:cNvPicPr>
          <p:nvPr/>
        </p:nvPicPr>
        <p:blipFill>
          <a:blip r:embed="rId3"/>
          <a:stretch>
            <a:fillRect/>
          </a:stretch>
        </p:blipFill>
        <p:spPr>
          <a:xfrm>
            <a:off x="5477650" y="184048"/>
            <a:ext cx="7136939" cy="7136939"/>
          </a:xfrm>
          <a:prstGeom prst="rect">
            <a:avLst/>
          </a:prstGeom>
        </p:spPr>
      </p:pic>
    </p:spTree>
    <p:extLst>
      <p:ext uri="{BB962C8B-B14F-4D97-AF65-F5344CB8AC3E}">
        <p14:creationId xmlns:p14="http://schemas.microsoft.com/office/powerpoint/2010/main" val="1409191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intelliflo managed">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a:sym typeface="Arial" pitchFamily="-110" charset="0"/>
              </a:rPr>
              <a:t>intelliflo managed</a:t>
            </a:r>
            <a:br>
              <a:rPr lang="en-US">
                <a:sym typeface="Arial" pitchFamily="-110" charset="0"/>
              </a:rPr>
            </a:br>
            <a:r>
              <a:rPr lang="en-US">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5" name="Picture 4">
            <a:extLst>
              <a:ext uri="{FF2B5EF4-FFF2-40B4-BE49-F238E27FC236}">
                <a16:creationId xmlns:a16="http://schemas.microsoft.com/office/drawing/2014/main" id="{AADB417B-C567-1545-9025-54F4DBBAFAC4}"/>
              </a:ext>
            </a:extLst>
          </p:cNvPr>
          <p:cNvPicPr>
            <a:picLocks noChangeAspect="1"/>
          </p:cNvPicPr>
          <p:nvPr/>
        </p:nvPicPr>
        <p:blipFill>
          <a:blip r:embed="rId3"/>
          <a:stretch>
            <a:fillRect/>
          </a:stretch>
        </p:blipFill>
        <p:spPr>
          <a:xfrm>
            <a:off x="5927220" y="946205"/>
            <a:ext cx="6237800" cy="6237800"/>
          </a:xfrm>
          <a:prstGeom prst="rect">
            <a:avLst/>
          </a:prstGeom>
        </p:spPr>
      </p:pic>
    </p:spTree>
    <p:extLst>
      <p:ext uri="{BB962C8B-B14F-4D97-AF65-F5344CB8AC3E}">
        <p14:creationId xmlns:p14="http://schemas.microsoft.com/office/powerpoint/2010/main" val="22794660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intelliflo store">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a:sym typeface="Arial" pitchFamily="-110" charset="0"/>
              </a:rPr>
              <a:t>intelliflo store</a:t>
            </a:r>
            <a:br>
              <a:rPr lang="en-US">
                <a:sym typeface="Arial" pitchFamily="-110" charset="0"/>
              </a:rPr>
            </a:br>
            <a:r>
              <a:rPr lang="en-US">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12" name="Picture 11">
            <a:extLst>
              <a:ext uri="{FF2B5EF4-FFF2-40B4-BE49-F238E27FC236}">
                <a16:creationId xmlns:a16="http://schemas.microsoft.com/office/drawing/2014/main" id="{280D92AA-C3E9-6649-872A-004317962CEE}"/>
              </a:ext>
            </a:extLst>
          </p:cNvPr>
          <p:cNvPicPr>
            <a:picLocks noChangeAspect="1"/>
          </p:cNvPicPr>
          <p:nvPr/>
        </p:nvPicPr>
        <p:blipFill>
          <a:blip r:embed="rId3"/>
          <a:stretch>
            <a:fillRect/>
          </a:stretch>
        </p:blipFill>
        <p:spPr>
          <a:xfrm>
            <a:off x="5341436" y="377833"/>
            <a:ext cx="7364764" cy="7364764"/>
          </a:xfrm>
          <a:prstGeom prst="rect">
            <a:avLst/>
          </a:prstGeom>
        </p:spPr>
      </p:pic>
    </p:spTree>
    <p:extLst>
      <p:ext uri="{BB962C8B-B14F-4D97-AF65-F5344CB8AC3E}">
        <p14:creationId xmlns:p14="http://schemas.microsoft.com/office/powerpoint/2010/main" val="31504267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FP">
    <p:bg>
      <p:bgRef idx="1001">
        <a:schemeClr val="bg1"/>
      </p:bgRef>
    </p:bg>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FA36E73E-2AF4-4291-B313-E5B2808B79D5}"/>
              </a:ext>
            </a:extLst>
          </p:cNvPr>
          <p:cNvSpPr>
            <a:spLocks/>
          </p:cNvSpPr>
          <p:nvPr/>
        </p:nvSpPr>
        <p:spPr bwMode="auto">
          <a:xfrm>
            <a:off x="6095188" y="512579"/>
            <a:ext cx="5901864" cy="6345421"/>
          </a:xfrm>
          <a:custGeom>
            <a:avLst/>
            <a:gdLst>
              <a:gd name="T0" fmla="*/ 2547 w 2547"/>
              <a:gd name="T1" fmla="*/ 2739 h 2739"/>
              <a:gd name="T2" fmla="*/ 2547 w 2547"/>
              <a:gd name="T3" fmla="*/ 1273 h 2739"/>
              <a:gd name="T4" fmla="*/ 1274 w 2547"/>
              <a:gd name="T5" fmla="*/ 0 h 2739"/>
              <a:gd name="T6" fmla="*/ 0 w 2547"/>
              <a:gd name="T7" fmla="*/ 1273 h 2739"/>
              <a:gd name="T8" fmla="*/ 0 w 2547"/>
              <a:gd name="T9" fmla="*/ 2739 h 2739"/>
              <a:gd name="T10" fmla="*/ 2547 w 2547"/>
              <a:gd name="T11" fmla="*/ 2739 h 2739"/>
            </a:gdLst>
            <a:ahLst/>
            <a:cxnLst>
              <a:cxn ang="0">
                <a:pos x="T0" y="T1"/>
              </a:cxn>
              <a:cxn ang="0">
                <a:pos x="T2" y="T3"/>
              </a:cxn>
              <a:cxn ang="0">
                <a:pos x="T4" y="T5"/>
              </a:cxn>
              <a:cxn ang="0">
                <a:pos x="T6" y="T7"/>
              </a:cxn>
              <a:cxn ang="0">
                <a:pos x="T8" y="T9"/>
              </a:cxn>
              <a:cxn ang="0">
                <a:pos x="T10" y="T11"/>
              </a:cxn>
            </a:cxnLst>
            <a:rect l="0" t="0" r="r" b="b"/>
            <a:pathLst>
              <a:path w="2547" h="2739">
                <a:moveTo>
                  <a:pt x="2547" y="2739"/>
                </a:moveTo>
                <a:cubicBezTo>
                  <a:pt x="2547" y="1273"/>
                  <a:pt x="2547" y="1273"/>
                  <a:pt x="2547" y="1273"/>
                </a:cubicBezTo>
                <a:cubicBezTo>
                  <a:pt x="2547" y="570"/>
                  <a:pt x="1977" y="0"/>
                  <a:pt x="1274" y="0"/>
                </a:cubicBezTo>
                <a:cubicBezTo>
                  <a:pt x="570" y="0"/>
                  <a:pt x="0" y="570"/>
                  <a:pt x="0" y="1273"/>
                </a:cubicBezTo>
                <a:cubicBezTo>
                  <a:pt x="0" y="2739"/>
                  <a:pt x="0" y="2739"/>
                  <a:pt x="0" y="2739"/>
                </a:cubicBezTo>
                <a:lnTo>
                  <a:pt x="2547" y="2739"/>
                </a:lnTo>
                <a:close/>
              </a:path>
            </a:pathLst>
          </a:custGeom>
          <a:solidFill>
            <a:srgbClr val="FFF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29854B8A-0294-41A8-AF34-652EB5F064A0}"/>
              </a:ext>
            </a:extLst>
          </p:cNvPr>
          <p:cNvPicPr>
            <a:picLocks noChangeAspect="1"/>
          </p:cNvPicPr>
          <p:nvPr/>
        </p:nvPicPr>
        <p:blipFill>
          <a:blip r:embed="rId2"/>
          <a:srcRect/>
          <a:stretch/>
        </p:blipFill>
        <p:spPr>
          <a:xfrm>
            <a:off x="628018" y="384175"/>
            <a:ext cx="2099053" cy="744942"/>
          </a:xfrm>
          <a:prstGeom prst="rect">
            <a:avLst/>
          </a:prstGeom>
        </p:spPr>
      </p:pic>
      <p:sp>
        <p:nvSpPr>
          <p:cNvPr id="7" name="Title 1">
            <a:extLst>
              <a:ext uri="{FF2B5EF4-FFF2-40B4-BE49-F238E27FC236}">
                <a16:creationId xmlns:a16="http://schemas.microsoft.com/office/drawing/2014/main" id="{49560B87-AAE3-9B43-99C2-D123DD758359}"/>
              </a:ext>
            </a:extLst>
          </p:cNvPr>
          <p:cNvSpPr>
            <a:spLocks noGrp="1"/>
          </p:cNvSpPr>
          <p:nvPr>
            <p:ph type="ctrTitle" hasCustomPrompt="1"/>
          </p:nvPr>
        </p:nvSpPr>
        <p:spPr>
          <a:xfrm>
            <a:off x="623888" y="2932847"/>
            <a:ext cx="5362576" cy="1948961"/>
          </a:xfrm>
        </p:spPr>
        <p:txBody>
          <a:bodyPr anchor="b" anchorCtr="0">
            <a:noAutofit/>
          </a:bodyPr>
          <a:lstStyle>
            <a:lvl1pPr algn="l">
              <a:lnSpc>
                <a:spcPct val="89000"/>
              </a:lnSpc>
              <a:spcBef>
                <a:spcPts val="0"/>
              </a:spcBef>
              <a:defRPr sz="4000">
                <a:solidFill>
                  <a:schemeClr val="tx1"/>
                </a:solidFill>
                <a:latin typeface="+mj-lt"/>
              </a:defRPr>
            </a:lvl1pPr>
          </a:lstStyle>
          <a:p>
            <a:r>
              <a:rPr lang="en-US">
                <a:sym typeface="Arial" pitchFamily="-110" charset="0"/>
              </a:rPr>
              <a:t>personal finance portal</a:t>
            </a:r>
            <a:br>
              <a:rPr lang="en-US">
                <a:sym typeface="Arial" pitchFamily="-110" charset="0"/>
              </a:rPr>
            </a:br>
            <a:r>
              <a:rPr lang="en-US">
                <a:sym typeface="Arial" pitchFamily="-110" charset="0"/>
              </a:rPr>
              <a:t>40pt title goes here </a:t>
            </a:r>
            <a:endParaRPr lang="en-GB"/>
          </a:p>
        </p:txBody>
      </p:sp>
      <p:sp>
        <p:nvSpPr>
          <p:cNvPr id="9" name="Subtitle 2">
            <a:extLst>
              <a:ext uri="{FF2B5EF4-FFF2-40B4-BE49-F238E27FC236}">
                <a16:creationId xmlns:a16="http://schemas.microsoft.com/office/drawing/2014/main" id="{CA0CE32E-22C2-ED4A-AB92-F1572C1C08B3}"/>
              </a:ext>
            </a:extLst>
          </p:cNvPr>
          <p:cNvSpPr>
            <a:spLocks noGrp="1"/>
          </p:cNvSpPr>
          <p:nvPr>
            <p:ph type="subTitle" idx="1" hasCustomPrompt="1"/>
          </p:nvPr>
        </p:nvSpPr>
        <p:spPr>
          <a:xfrm>
            <a:off x="623887" y="5218429"/>
            <a:ext cx="4418015" cy="862242"/>
          </a:xfrm>
        </p:spPr>
        <p:txBody>
          <a:bodyPr>
            <a:normAutofit/>
          </a:bodyPr>
          <a:lstStyle>
            <a:lvl1pPr marL="0" indent="0" algn="l">
              <a:lnSpc>
                <a:spcPct val="96000"/>
              </a:lnSpc>
              <a:spcBef>
                <a:spcPts val="0"/>
              </a:spcBef>
              <a:buNone/>
              <a:defRPr sz="1800" b="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a:t>
            </a:r>
            <a:br>
              <a:rPr lang="en-US"/>
            </a:br>
            <a:r>
              <a:rPr lang="en-US"/>
              <a:t>subtitle style</a:t>
            </a:r>
            <a:endParaRPr lang="en-GB"/>
          </a:p>
        </p:txBody>
      </p:sp>
      <p:sp>
        <p:nvSpPr>
          <p:cNvPr id="10" name="Rectangle 9">
            <a:extLst>
              <a:ext uri="{FF2B5EF4-FFF2-40B4-BE49-F238E27FC236}">
                <a16:creationId xmlns:a16="http://schemas.microsoft.com/office/drawing/2014/main" id="{35185B03-67DE-5246-89B7-AB493822CFCD}"/>
              </a:ext>
            </a:extLst>
          </p:cNvPr>
          <p:cNvSpPr/>
          <p:nvPr/>
        </p:nvSpPr>
        <p:spPr>
          <a:xfrm>
            <a:off x="623886" y="6171071"/>
            <a:ext cx="4661792" cy="153888"/>
          </a:xfrm>
          <a:prstGeom prst="rect">
            <a:avLst/>
          </a:prstGeom>
        </p:spPr>
        <p:txBody>
          <a:bodyPr wrap="square" lIns="0" tIns="0" rIns="0" bIns="0">
            <a:spAutoFit/>
          </a:bodyPr>
          <a:lstStyle/>
          <a:p>
            <a:pPr algn="l"/>
            <a:r>
              <a:rPr lang="en-US" sz="1000">
                <a:latin typeface="+mj-lt"/>
                <a:ea typeface="Inter" panose="020B0502030000000004" pitchFamily="34" charset="0"/>
                <a:cs typeface="Inter" panose="020B0502030000000004" pitchFamily="34" charset="0"/>
              </a:rPr>
              <a:t>©2023 intelliflo</a:t>
            </a:r>
          </a:p>
        </p:txBody>
      </p:sp>
      <p:pic>
        <p:nvPicPr>
          <p:cNvPr id="3" name="Picture 2">
            <a:extLst>
              <a:ext uri="{FF2B5EF4-FFF2-40B4-BE49-F238E27FC236}">
                <a16:creationId xmlns:a16="http://schemas.microsoft.com/office/drawing/2014/main" id="{4D28F4D8-6E7C-AD47-B28D-E8C4570E88DA}"/>
              </a:ext>
            </a:extLst>
          </p:cNvPr>
          <p:cNvPicPr>
            <a:picLocks noChangeAspect="1"/>
          </p:cNvPicPr>
          <p:nvPr/>
        </p:nvPicPr>
        <p:blipFill>
          <a:blip r:embed="rId3"/>
          <a:stretch>
            <a:fillRect/>
          </a:stretch>
        </p:blipFill>
        <p:spPr>
          <a:xfrm>
            <a:off x="5696354" y="557561"/>
            <a:ext cx="6699532" cy="6699532"/>
          </a:xfrm>
          <a:prstGeom prst="rect">
            <a:avLst/>
          </a:prstGeom>
        </p:spPr>
      </p:pic>
    </p:spTree>
    <p:extLst>
      <p:ext uri="{BB962C8B-B14F-4D97-AF65-F5344CB8AC3E}">
        <p14:creationId xmlns:p14="http://schemas.microsoft.com/office/powerpoint/2010/main" val="24680946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9E3FF34-416F-41DB-8B1A-389667277F59}"/>
              </a:ext>
            </a:extLst>
          </p:cNvPr>
          <p:cNvPicPr>
            <a:picLocks noChangeAspect="1"/>
          </p:cNvPicPr>
          <p:nvPr/>
        </p:nvPicPr>
        <p:blipFill>
          <a:blip r:embed="rId48"/>
          <a:stretch>
            <a:fillRect/>
          </a:stretch>
        </p:blipFill>
        <p:spPr>
          <a:xfrm>
            <a:off x="623889" y="6172156"/>
            <a:ext cx="973811" cy="345600"/>
          </a:xfrm>
          <a:prstGeom prst="rect">
            <a:avLst/>
          </a:prstGeom>
        </p:spPr>
      </p:pic>
      <p:grpSp>
        <p:nvGrpSpPr>
          <p:cNvPr id="7" name="Group 6" hidden="1">
            <a:extLst>
              <a:ext uri="{FF2B5EF4-FFF2-40B4-BE49-F238E27FC236}">
                <a16:creationId xmlns:a16="http://schemas.microsoft.com/office/drawing/2014/main" id="{A37458FF-37B4-456F-B8A2-386AF13BFAA8}"/>
              </a:ext>
            </a:extLst>
          </p:cNvPr>
          <p:cNvGrpSpPr/>
          <p:nvPr/>
        </p:nvGrpSpPr>
        <p:grpSpPr>
          <a:xfrm>
            <a:off x="0" y="-176609"/>
            <a:ext cx="12192000" cy="113077"/>
            <a:chOff x="0" y="-176609"/>
            <a:chExt cx="12192000" cy="113077"/>
          </a:xfrm>
        </p:grpSpPr>
        <p:sp>
          <p:nvSpPr>
            <p:cNvPr id="37" name="Rectangle 36">
              <a:extLst>
                <a:ext uri="{FF2B5EF4-FFF2-40B4-BE49-F238E27FC236}">
                  <a16:creationId xmlns:a16="http://schemas.microsoft.com/office/drawing/2014/main" id="{130A325E-6364-4387-9A08-6C4257A1F49B}"/>
                </a:ext>
              </a:extLst>
            </p:cNvPr>
            <p:cNvSpPr/>
            <p:nvPr userDrawn="1"/>
          </p:nvSpPr>
          <p:spPr>
            <a:xfrm flipV="1">
              <a:off x="4127964"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DA14FCCC-BA76-41BF-8BEF-E94C48C01AFB}"/>
                </a:ext>
              </a:extLst>
            </p:cNvPr>
            <p:cNvSpPr/>
            <p:nvPr userDrawn="1"/>
          </p:nvSpPr>
          <p:spPr>
            <a:xfrm flipV="1">
              <a:off x="7848040"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8A256FBA-82B8-4FD9-8B92-50214579F33B}"/>
                </a:ext>
              </a:extLst>
            </p:cNvPr>
            <p:cNvSpPr/>
            <p:nvPr userDrawn="1"/>
          </p:nvSpPr>
          <p:spPr>
            <a:xfrm flipV="1">
              <a:off x="3197945"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72547981-0BF5-42BF-A353-E2A17646864A}"/>
                </a:ext>
              </a:extLst>
            </p:cNvPr>
            <p:cNvSpPr/>
            <p:nvPr userDrawn="1"/>
          </p:nvSpPr>
          <p:spPr>
            <a:xfrm flipV="1">
              <a:off x="2267926"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7F8889D1-D037-4115-9362-257FBC9E37AA}"/>
                </a:ext>
              </a:extLst>
            </p:cNvPr>
            <p:cNvSpPr/>
            <p:nvPr userDrawn="1"/>
          </p:nvSpPr>
          <p:spPr>
            <a:xfrm flipV="1">
              <a:off x="1337907"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626B2CA6-E920-44DF-8938-B4B009DCCB6B}"/>
                </a:ext>
              </a:extLst>
            </p:cNvPr>
            <p:cNvSpPr/>
            <p:nvPr userDrawn="1"/>
          </p:nvSpPr>
          <p:spPr>
            <a:xfrm flipV="1">
              <a:off x="0" y="-174106"/>
              <a:ext cx="623888"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8890EE6D-D44A-4E6F-B836-E1CF1636EC4D}"/>
                </a:ext>
              </a:extLst>
            </p:cNvPr>
            <p:cNvSpPr/>
            <p:nvPr userDrawn="1"/>
          </p:nvSpPr>
          <p:spPr>
            <a:xfrm flipV="1">
              <a:off x="5057983"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52DFDEED-5132-4C1B-8CCA-4B37A9E3F432}"/>
                </a:ext>
              </a:extLst>
            </p:cNvPr>
            <p:cNvSpPr/>
            <p:nvPr userDrawn="1"/>
          </p:nvSpPr>
          <p:spPr>
            <a:xfrm flipV="1">
              <a:off x="5988002"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19D4871F-6EC6-4D04-B669-96DA1E2FEA5D}"/>
                </a:ext>
              </a:extLst>
            </p:cNvPr>
            <p:cNvSpPr/>
            <p:nvPr userDrawn="1"/>
          </p:nvSpPr>
          <p:spPr>
            <a:xfrm flipV="1">
              <a:off x="6918021"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9F5F9D68-9D26-4F87-8713-4F2F3D5839C7}"/>
                </a:ext>
              </a:extLst>
            </p:cNvPr>
            <p:cNvSpPr/>
            <p:nvPr userDrawn="1"/>
          </p:nvSpPr>
          <p:spPr>
            <a:xfrm flipV="1">
              <a:off x="8778059"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0C97DF0A-F753-458D-9948-C23824CF245B}"/>
                </a:ext>
              </a:extLst>
            </p:cNvPr>
            <p:cNvSpPr/>
            <p:nvPr userDrawn="1"/>
          </p:nvSpPr>
          <p:spPr>
            <a:xfrm flipV="1">
              <a:off x="9708078"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00359BE4-53B2-42AF-AB7E-CAA975FD19B0}"/>
                </a:ext>
              </a:extLst>
            </p:cNvPr>
            <p:cNvSpPr/>
            <p:nvPr userDrawn="1"/>
          </p:nvSpPr>
          <p:spPr>
            <a:xfrm flipV="1">
              <a:off x="10638097" y="-176609"/>
              <a:ext cx="216000"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8C0B691B-F6FF-4453-A348-CCD0D4EFF0CA}"/>
                </a:ext>
              </a:extLst>
            </p:cNvPr>
            <p:cNvSpPr/>
            <p:nvPr userDrawn="1"/>
          </p:nvSpPr>
          <p:spPr>
            <a:xfrm flipV="1">
              <a:off x="11568113" y="-176609"/>
              <a:ext cx="623887" cy="11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Placeholder 1">
            <a:extLst>
              <a:ext uri="{FF2B5EF4-FFF2-40B4-BE49-F238E27FC236}">
                <a16:creationId xmlns:a16="http://schemas.microsoft.com/office/drawing/2014/main" id="{DC31FEFB-6A11-4ADB-B7D4-E9DAD9E7B334}"/>
              </a:ext>
            </a:extLst>
          </p:cNvPr>
          <p:cNvSpPr>
            <a:spLocks noGrp="1"/>
          </p:cNvSpPr>
          <p:nvPr>
            <p:ph type="title"/>
          </p:nvPr>
        </p:nvSpPr>
        <p:spPr>
          <a:xfrm>
            <a:off x="623888" y="429207"/>
            <a:ext cx="10944225" cy="947155"/>
          </a:xfrm>
          <a:prstGeom prst="rect">
            <a:avLst/>
          </a:prstGeom>
        </p:spPr>
        <p:txBody>
          <a:bodyPr vert="horz" lIns="0" tIns="0" rIns="0" bIns="0" rtlCol="0" anchor="t" anchorCtr="0">
            <a:noAutofit/>
          </a:bodyPr>
          <a:lstStyle/>
          <a:p>
            <a:r>
              <a:rPr lang="en-US" sz="2400">
                <a:solidFill>
                  <a:schemeClr val="tx1"/>
                </a:solidFill>
                <a:ea typeface="Inter" panose="02000403000000020004" pitchFamily="2" charset="0"/>
                <a:cs typeface="Arial" panose="020B0604020202020204" pitchFamily="34" charset="0"/>
              </a:rPr>
              <a:t>Page title is in 24pt and should</a:t>
            </a:r>
            <a:br>
              <a:rPr lang="en-US" sz="2400">
                <a:solidFill>
                  <a:schemeClr val="tx1"/>
                </a:solidFill>
                <a:ea typeface="Inter" panose="02000403000000020004" pitchFamily="2" charset="0"/>
                <a:cs typeface="Arial" panose="020B0604020202020204" pitchFamily="34" charset="0"/>
              </a:rPr>
            </a:br>
            <a:r>
              <a:rPr lang="en-US" sz="2400">
                <a:solidFill>
                  <a:schemeClr val="tx1"/>
                </a:solidFill>
                <a:ea typeface="Inter" panose="02000403000000020004" pitchFamily="2" charset="0"/>
                <a:cs typeface="Arial" panose="020B0604020202020204" pitchFamily="34" charset="0"/>
              </a:rPr>
              <a:t>continue over 2 lines. </a:t>
            </a:r>
            <a:endParaRPr lang="en-GB"/>
          </a:p>
        </p:txBody>
      </p:sp>
      <p:sp>
        <p:nvSpPr>
          <p:cNvPr id="3" name="Text Placeholder 2">
            <a:extLst>
              <a:ext uri="{FF2B5EF4-FFF2-40B4-BE49-F238E27FC236}">
                <a16:creationId xmlns:a16="http://schemas.microsoft.com/office/drawing/2014/main" id="{2BE1AD1F-3E5D-4E42-B63A-E50FEC2FE0E4}"/>
              </a:ext>
            </a:extLst>
          </p:cNvPr>
          <p:cNvSpPr>
            <a:spLocks noGrp="1"/>
          </p:cNvSpPr>
          <p:nvPr>
            <p:ph type="body" idx="1"/>
          </p:nvPr>
        </p:nvSpPr>
        <p:spPr>
          <a:xfrm>
            <a:off x="623888" y="1620000"/>
            <a:ext cx="10944226" cy="42862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6BC57C-E414-4710-89AA-7FAC36E3C390}"/>
              </a:ext>
            </a:extLst>
          </p:cNvPr>
          <p:cNvSpPr>
            <a:spLocks noGrp="1"/>
          </p:cNvSpPr>
          <p:nvPr>
            <p:ph type="dt" sz="half" idx="2"/>
          </p:nvPr>
        </p:nvSpPr>
        <p:spPr>
          <a:xfrm>
            <a:off x="5240357" y="6374320"/>
            <a:ext cx="1711286" cy="210122"/>
          </a:xfrm>
          <a:prstGeom prst="rect">
            <a:avLst/>
          </a:prstGeom>
        </p:spPr>
        <p:txBody>
          <a:bodyPr vert="horz" lIns="0" tIns="0" rIns="0" bIns="0" rtlCol="0" anchor="ctr">
            <a:noAutofit/>
          </a:bodyPr>
          <a:lstStyle>
            <a:lvl1pPr algn="ctr">
              <a:defRPr sz="1000" b="0" i="0">
                <a:solidFill>
                  <a:schemeClr val="tx1"/>
                </a:solidFill>
                <a:latin typeface="Arial" panose="020B0604020202020204" pitchFamily="34" charset="0"/>
              </a:defRPr>
            </a:lvl1pPr>
          </a:lstStyle>
          <a:p>
            <a:fld id="{F74FD955-F573-4779-9041-5858C39266CD}" type="datetimeFigureOut">
              <a:rPr lang="en-US" smtClean="0"/>
              <a:t>9/24/2024</a:t>
            </a:fld>
            <a:endParaRPr lang="en-US"/>
          </a:p>
        </p:txBody>
      </p:sp>
      <p:sp>
        <p:nvSpPr>
          <p:cNvPr id="5" name="Footer Placeholder 4">
            <a:extLst>
              <a:ext uri="{FF2B5EF4-FFF2-40B4-BE49-F238E27FC236}">
                <a16:creationId xmlns:a16="http://schemas.microsoft.com/office/drawing/2014/main" id="{1741A736-E6F3-405B-9E1C-1CF13FA90FF6}"/>
              </a:ext>
            </a:extLst>
          </p:cNvPr>
          <p:cNvSpPr>
            <a:spLocks noGrp="1"/>
          </p:cNvSpPr>
          <p:nvPr>
            <p:ph type="ftr" sz="quarter" idx="3"/>
          </p:nvPr>
        </p:nvSpPr>
        <p:spPr>
          <a:xfrm>
            <a:off x="7748200" y="6374320"/>
            <a:ext cx="3819913" cy="210122"/>
          </a:xfrm>
          <a:prstGeom prst="rect">
            <a:avLst/>
          </a:prstGeom>
        </p:spPr>
        <p:txBody>
          <a:bodyPr vert="horz" lIns="0" tIns="0" rIns="0" bIns="0" rtlCol="0" anchor="ctr">
            <a:noAutofit/>
          </a:bodyPr>
          <a:lstStyle>
            <a:lvl1pPr algn="r">
              <a:defRPr sz="1000" b="0" i="0">
                <a:solidFill>
                  <a:schemeClr val="tx1"/>
                </a:solidFill>
                <a:latin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03782FCD-29CD-415A-945F-AA5047593E27}"/>
              </a:ext>
            </a:extLst>
          </p:cNvPr>
          <p:cNvSpPr>
            <a:spLocks noGrp="1"/>
          </p:cNvSpPr>
          <p:nvPr>
            <p:ph type="sldNum" sz="quarter" idx="4"/>
          </p:nvPr>
        </p:nvSpPr>
        <p:spPr>
          <a:xfrm>
            <a:off x="11568113" y="6374320"/>
            <a:ext cx="592685" cy="210122"/>
          </a:xfrm>
          <a:prstGeom prst="rect">
            <a:avLst/>
          </a:prstGeom>
        </p:spPr>
        <p:txBody>
          <a:bodyPr vert="horz" lIns="0" tIns="0" rIns="0" bIns="0" rtlCol="0" anchor="ctr">
            <a:noAutofit/>
          </a:bodyPr>
          <a:lstStyle>
            <a:lvl1pPr algn="ctr">
              <a:defRPr sz="1000" b="0" i="0">
                <a:solidFill>
                  <a:schemeClr val="tx1"/>
                </a:solidFill>
                <a:latin typeface="Arial" panose="020B0604020202020204" pitchFamily="34" charset="0"/>
              </a:defRPr>
            </a:lvl1pPr>
          </a:lstStyle>
          <a:p>
            <a:fld id="{00B5ECB7-8C34-424A-A003-7A0CB8135864}" type="slidenum">
              <a:rPr lang="en-US" smtClean="0"/>
              <a:t>‹#›</a:t>
            </a:fld>
            <a:endParaRPr lang="en-US"/>
          </a:p>
        </p:txBody>
      </p:sp>
      <p:sp>
        <p:nvSpPr>
          <p:cNvPr id="10" name="TextBox 9">
            <a:extLst>
              <a:ext uri="{FF2B5EF4-FFF2-40B4-BE49-F238E27FC236}">
                <a16:creationId xmlns:a16="http://schemas.microsoft.com/office/drawing/2014/main" id="{2AB37370-F73C-F700-0BEF-4AC0F79279EA}"/>
              </a:ext>
            </a:extLst>
          </p:cNvPr>
          <p:cNvSpPr txBox="1"/>
          <p:nvPr userDrawn="1">
            <p:extLst>
              <p:ext uri="{1162E1C5-73C7-4A58-AE30-91384D911F3F}">
                <p184:classification xmlns:p184="http://schemas.microsoft.com/office/powerpoint/2018/4/main" val="ftr"/>
              </p:ext>
            </p:extLst>
          </p:nvPr>
        </p:nvSpPr>
        <p:spPr>
          <a:xfrm>
            <a:off x="5838000" y="6642100"/>
            <a:ext cx="544512"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169534279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 id="2147483703" r:id="rId32"/>
    <p:sldLayoutId id="2147483704" r:id="rId33"/>
    <p:sldLayoutId id="2147483705" r:id="rId34"/>
    <p:sldLayoutId id="2147483706" r:id="rId35"/>
    <p:sldLayoutId id="2147483707" r:id="rId36"/>
    <p:sldLayoutId id="2147483708" r:id="rId37"/>
    <p:sldLayoutId id="2147483709" r:id="rId38"/>
    <p:sldLayoutId id="2147483710" r:id="rId39"/>
    <p:sldLayoutId id="2147483711" r:id="rId40"/>
    <p:sldLayoutId id="2147483712" r:id="rId41"/>
    <p:sldLayoutId id="2147483713" r:id="rId42"/>
    <p:sldLayoutId id="2147483714" r:id="rId43"/>
    <p:sldLayoutId id="2147483715" r:id="rId44"/>
    <p:sldLayoutId id="2147483716" r:id="rId45"/>
    <p:sldLayoutId id="2147483717" r:id="rId46"/>
  </p:sldLayoutIdLst>
  <p:txStyles>
    <p:titleStyle>
      <a:lvl1pPr algn="l" defTabSz="914400" rtl="0" eaLnBrk="1" latinLnBrk="0" hangingPunct="1">
        <a:lnSpc>
          <a:spcPct val="90000"/>
        </a:lnSpc>
        <a:spcBef>
          <a:spcPct val="0"/>
        </a:spcBef>
        <a:buNone/>
        <a:defRPr sz="2400" b="0" i="0" kern="120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95000"/>
        </a:lnSpc>
        <a:spcBef>
          <a:spcPts val="1800"/>
        </a:spcBef>
        <a:buFont typeface="Arial" panose="020B0604020202020204" pitchFamily="34" charset="0"/>
        <a:buNone/>
        <a:defRPr sz="1800" b="0" kern="1200">
          <a:solidFill>
            <a:schemeClr val="tx2"/>
          </a:solidFill>
          <a:latin typeface="+mn-lt"/>
          <a:ea typeface="+mn-ea"/>
          <a:cs typeface="+mn-cs"/>
        </a:defRPr>
      </a:lvl1pPr>
      <a:lvl2pPr marL="0" indent="0" algn="l" defTabSz="914400" rtl="0" eaLnBrk="1" latinLnBrk="0" hangingPunct="1">
        <a:lnSpc>
          <a:spcPct val="95000"/>
        </a:lnSpc>
        <a:spcBef>
          <a:spcPts val="600"/>
        </a:spcBef>
        <a:buFont typeface="Arial" panose="020B0604020202020204" pitchFamily="34" charset="0"/>
        <a:buNone/>
        <a:defRPr sz="1400" kern="1200">
          <a:solidFill>
            <a:schemeClr val="tx1"/>
          </a:solidFill>
          <a:latin typeface="+mn-lt"/>
          <a:ea typeface="+mn-ea"/>
          <a:cs typeface="+mn-cs"/>
        </a:defRPr>
      </a:lvl2pPr>
      <a:lvl3pPr marL="177800" indent="-177800" algn="l" defTabSz="914400" rtl="0" eaLnBrk="1" latinLnBrk="0" hangingPunct="1">
        <a:lnSpc>
          <a:spcPct val="95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354013" indent="-176213" algn="l" defTabSz="914400" rtl="0" eaLnBrk="1" latinLnBrk="0" hangingPunct="1">
        <a:lnSpc>
          <a:spcPct val="95000"/>
        </a:lnSpc>
        <a:spcBef>
          <a:spcPts val="500"/>
        </a:spcBef>
        <a:buClr>
          <a:schemeClr val="tx1"/>
        </a:buClr>
        <a:buFont typeface="Arial" panose="020B0604020202020204" pitchFamily="34" charset="0"/>
        <a:buChar char="‒"/>
        <a:tabLst/>
        <a:defRPr sz="1400" kern="1200">
          <a:solidFill>
            <a:schemeClr val="tx1"/>
          </a:solidFill>
          <a:latin typeface="+mn-lt"/>
          <a:ea typeface="+mn-ea"/>
          <a:cs typeface="+mn-cs"/>
        </a:defRPr>
      </a:lvl4pPr>
      <a:lvl5pPr marL="541338" indent="-187325" algn="l" defTabSz="914400" rtl="0" eaLnBrk="1" latinLnBrk="0" hangingPunct="1">
        <a:lnSpc>
          <a:spcPct val="95000"/>
        </a:lnSpc>
        <a:spcBef>
          <a:spcPts val="5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71">
          <p15:clr>
            <a:srgbClr val="F26B43"/>
          </p15:clr>
        </p15:guide>
        <p15:guide id="2" pos="3908">
          <p15:clr>
            <a:srgbClr val="F26B43"/>
          </p15:clr>
        </p15:guide>
        <p15:guide id="3" pos="4493">
          <p15:clr>
            <a:srgbClr val="F26B43"/>
          </p15:clr>
        </p15:guide>
        <p15:guide id="4" pos="4944">
          <p15:clr>
            <a:srgbClr val="F26B43"/>
          </p15:clr>
        </p15:guide>
        <p15:guide id="5" pos="5529">
          <p15:clr>
            <a:srgbClr val="F26B43"/>
          </p15:clr>
        </p15:guide>
        <p15:guide id="6" pos="5664">
          <p15:clr>
            <a:srgbClr val="F26B43"/>
          </p15:clr>
        </p15:guide>
        <p15:guide id="7" pos="5078">
          <p15:clr>
            <a:srgbClr val="F26B43"/>
          </p15:clr>
        </p15:guide>
        <p15:guide id="9" pos="7287">
          <p15:clr>
            <a:srgbClr val="F26B43"/>
          </p15:clr>
        </p15:guide>
        <p15:guide id="10" pos="2735">
          <p15:clr>
            <a:srgbClr val="F26B43"/>
          </p15:clr>
        </p15:guide>
        <p15:guide id="11" pos="2601">
          <p15:clr>
            <a:srgbClr val="F26B43"/>
          </p15:clr>
        </p15:guide>
        <p15:guide id="12" pos="2150">
          <p15:clr>
            <a:srgbClr val="F26B43"/>
          </p15:clr>
        </p15:guide>
        <p15:guide id="13" pos="2015">
          <p15:clr>
            <a:srgbClr val="F26B43"/>
          </p15:clr>
        </p15:guide>
        <p15:guide id="14" pos="1563">
          <p15:clr>
            <a:srgbClr val="F26B43"/>
          </p15:clr>
        </p15:guide>
        <p15:guide id="15" pos="1427">
          <p15:clr>
            <a:srgbClr val="F26B43"/>
          </p15:clr>
        </p15:guide>
        <p15:guide id="16" pos="393">
          <p15:clr>
            <a:srgbClr val="F26B43"/>
          </p15:clr>
        </p15:guide>
        <p15:guide id="17" orient="horz" pos="2160">
          <p15:clr>
            <a:srgbClr val="F26B43"/>
          </p15:clr>
        </p15:guide>
        <p15:guide id="18" orient="horz" pos="554">
          <p15:clr>
            <a:srgbClr val="F26B43"/>
          </p15:clr>
        </p15:guide>
        <p15:guide id="19" orient="horz" pos="867">
          <p15:clr>
            <a:srgbClr val="F26B43"/>
          </p15:clr>
        </p15:guide>
        <p15:guide id="20" orient="horz" pos="1152">
          <p15:clr>
            <a:srgbClr val="F26B43"/>
          </p15:clr>
        </p15:guide>
        <p15:guide id="21" orient="horz" pos="3888">
          <p15:clr>
            <a:srgbClr val="F26B43"/>
          </p15:clr>
        </p15:guide>
        <p15:guide id="22" pos="3321">
          <p15:clr>
            <a:srgbClr val="F26B43"/>
          </p15:clr>
        </p15:guide>
        <p15:guide id="23" pos="6836">
          <p15:clr>
            <a:srgbClr val="F26B43"/>
          </p15:clr>
        </p15:guide>
        <p15:guide id="24" pos="6701">
          <p15:clr>
            <a:srgbClr val="F26B43"/>
          </p15:clr>
        </p15:guide>
        <p15:guide id="25" pos="6116">
          <p15:clr>
            <a:srgbClr val="F26B43"/>
          </p15:clr>
        </p15:guide>
        <p15:guide id="27" pos="6251">
          <p15:clr>
            <a:srgbClr val="F26B43"/>
          </p15:clr>
        </p15:guide>
        <p15:guide id="28" pos="4358">
          <p15:clr>
            <a:srgbClr val="F26B43"/>
          </p15:clr>
        </p15:guide>
        <p15:guide id="29" pos="3186">
          <p15:clr>
            <a:srgbClr val="F26B43"/>
          </p15:clr>
        </p15:guide>
        <p15:guide id="30" pos="978">
          <p15:clr>
            <a:srgbClr val="F26B43"/>
          </p15:clr>
        </p15:guide>
        <p15:guide id="31" pos="843">
          <p15:clr>
            <a:srgbClr val="F26B43"/>
          </p15:clr>
        </p15:guide>
        <p15:guide id="32" orient="horz" pos="1608">
          <p15:clr>
            <a:srgbClr val="F26B43"/>
          </p15:clr>
        </p15:guide>
        <p15:guide id="33" orient="horz" pos="242">
          <p15:clr>
            <a:srgbClr val="F26B43"/>
          </p15:clr>
        </p15:guide>
        <p15:guide id="34" orient="horz" pos="4104">
          <p15:clr>
            <a:srgbClr val="F26B43"/>
          </p15:clr>
        </p15:guide>
        <p15:guide id="35" orient="horz" pos="3725">
          <p15:clr>
            <a:srgbClr val="F26B43"/>
          </p15:clr>
        </p15:guide>
        <p15:guide id="36" orient="horz" pos="10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S%26P_500_companies"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hyperlink" Target="https://newsapi.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04BF-C0CD-0A71-F886-7AC90276FDAF}"/>
              </a:ext>
            </a:extLst>
          </p:cNvPr>
          <p:cNvSpPr>
            <a:spLocks noGrp="1"/>
          </p:cNvSpPr>
          <p:nvPr>
            <p:ph type="ctrTitle"/>
          </p:nvPr>
        </p:nvSpPr>
        <p:spPr>
          <a:xfrm>
            <a:off x="623888" y="2960370"/>
            <a:ext cx="5362576" cy="1921438"/>
          </a:xfrm>
        </p:spPr>
        <p:txBody>
          <a:bodyPr/>
          <a:lstStyle/>
          <a:p>
            <a:r>
              <a:rPr lang="en-US"/>
              <a:t>intelliflo Innovate - Hackathon 2024</a:t>
            </a:r>
          </a:p>
        </p:txBody>
      </p:sp>
      <p:sp>
        <p:nvSpPr>
          <p:cNvPr id="3" name="Subtitle 2">
            <a:extLst>
              <a:ext uri="{FF2B5EF4-FFF2-40B4-BE49-F238E27FC236}">
                <a16:creationId xmlns:a16="http://schemas.microsoft.com/office/drawing/2014/main" id="{22368FC3-3C0C-54B7-A910-1A644859C436}"/>
              </a:ext>
            </a:extLst>
          </p:cNvPr>
          <p:cNvSpPr>
            <a:spLocks noGrp="1"/>
          </p:cNvSpPr>
          <p:nvPr>
            <p:ph type="subTitle" idx="1"/>
          </p:nvPr>
        </p:nvSpPr>
        <p:spPr/>
        <p:txBody>
          <a:bodyPr/>
          <a:lstStyle/>
          <a:p>
            <a:r>
              <a:rPr lang="en-US" dirty="0"/>
              <a:t>Explore new possibilities</a:t>
            </a:r>
          </a:p>
          <a:p>
            <a:endParaRPr lang="en-US" dirty="0"/>
          </a:p>
        </p:txBody>
      </p:sp>
    </p:spTree>
    <p:extLst>
      <p:ext uri="{BB962C8B-B14F-4D97-AF65-F5344CB8AC3E}">
        <p14:creationId xmlns:p14="http://schemas.microsoft.com/office/powerpoint/2010/main" val="75939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2DD4"/>
                </a:solidFill>
                <a:latin typeface="Calibri" panose="020F0502020204030204" pitchFamily="34" charset="0"/>
                <a:cs typeface="Calibri" panose="020F0502020204030204" pitchFamily="34" charset="0"/>
              </a:rPr>
              <a:t>Stock Analysis and Recommendation</a:t>
            </a:r>
            <a:endParaRPr lang="en-US" sz="2800" dirty="0">
              <a:solidFill>
                <a:srgbClr val="002DD4"/>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1A13CC-8BD7-4D27-95C1-86A30E88D5E7}"/>
              </a:ext>
            </a:extLst>
          </p:cNvPr>
          <p:cNvSpPr>
            <a:spLocks noGrp="1"/>
          </p:cNvSpPr>
          <p:nvPr>
            <p:ph idx="1"/>
          </p:nvPr>
        </p:nvSpPr>
        <p:spPr/>
        <p:txBody>
          <a:bodyPr/>
          <a:lstStyle/>
          <a:p>
            <a:pPr marL="0" lvl="2" indent="0">
              <a:buNone/>
            </a:pPr>
            <a:r>
              <a:rPr lang="en-GB" sz="1600" noProof="0" dirty="0">
                <a:latin typeface="Calibri" panose="020F0502020204030204" pitchFamily="34" charset="0"/>
                <a:cs typeface="Calibri" panose="020F0502020204030204" pitchFamily="34" charset="0"/>
              </a:rPr>
              <a:t>Ashish Gupta</a:t>
            </a:r>
          </a:p>
          <a:p>
            <a:pPr marL="0" lvl="2" indent="0">
              <a:buNone/>
            </a:pPr>
            <a:r>
              <a:rPr lang="en-GB" sz="1600" noProof="0" dirty="0">
                <a:latin typeface="Calibri" panose="020F0502020204030204" pitchFamily="34" charset="0"/>
                <a:cs typeface="Calibri" panose="020F0502020204030204" pitchFamily="34" charset="0"/>
              </a:rPr>
              <a:t>Sandeep Kumar Singh</a:t>
            </a:r>
            <a:endParaRPr lang="en-GB" sz="1600" dirty="0">
              <a:latin typeface="Calibri" panose="020F0502020204030204" pitchFamily="34" charset="0"/>
              <a:cs typeface="Calibri" panose="020F0502020204030204" pitchFamily="34" charset="0"/>
            </a:endParaRPr>
          </a:p>
          <a:p>
            <a:pPr marL="0" lvl="2" indent="0">
              <a:buNone/>
            </a:pPr>
            <a:r>
              <a:rPr lang="en-GB" sz="1600" noProof="0" dirty="0">
                <a:latin typeface="Calibri" panose="020F0502020204030204" pitchFamily="34" charset="0"/>
                <a:cs typeface="Calibri" panose="020F0502020204030204" pitchFamily="34" charset="0"/>
              </a:rPr>
              <a:t>Sirisha Mangipudi</a:t>
            </a:r>
            <a:endParaRPr lang="en-GB" sz="1600" dirty="0">
              <a:latin typeface="Calibri" panose="020F0502020204030204" pitchFamily="34" charset="0"/>
              <a:cs typeface="Calibri" panose="020F0502020204030204" pitchFamily="34" charset="0"/>
            </a:endParaRPr>
          </a:p>
          <a:p>
            <a:endParaRPr lang="en-GB" dirty="0"/>
          </a:p>
        </p:txBody>
      </p:sp>
      <p:sp>
        <p:nvSpPr>
          <p:cNvPr id="5" name="Text Placeholder 4">
            <a:extLst>
              <a:ext uri="{FF2B5EF4-FFF2-40B4-BE49-F238E27FC236}">
                <a16:creationId xmlns:a16="http://schemas.microsoft.com/office/drawing/2014/main" id="{EBCFD2A5-90B7-4323-9C1F-CABA5EE00DD8}"/>
              </a:ext>
            </a:extLst>
          </p:cNvPr>
          <p:cNvSpPr>
            <a:spLocks noGrp="1"/>
          </p:cNvSpPr>
          <p:nvPr>
            <p:ph type="body" idx="13"/>
          </p:nvPr>
        </p:nvSpPr>
        <p:spPr>
          <a:xfrm>
            <a:off x="6972563" y="1397002"/>
            <a:ext cx="4868338" cy="4102098"/>
          </a:xfrm>
        </p:spPr>
        <p:txBody>
          <a:bodyPr/>
          <a:lstStyle/>
          <a:p>
            <a:r>
              <a:rPr lang="en-GB" sz="3600" dirty="0"/>
              <a:t>Synergy</a:t>
            </a:r>
          </a:p>
        </p:txBody>
      </p:sp>
      <p:sp>
        <p:nvSpPr>
          <p:cNvPr id="6" name="Slide Number Placeholder 5">
            <a:extLst>
              <a:ext uri="{FF2B5EF4-FFF2-40B4-BE49-F238E27FC236}">
                <a16:creationId xmlns:a16="http://schemas.microsoft.com/office/drawing/2014/main" id="{8A43EAE0-DCBA-4BC8-AE3A-AEF7C079CB79}"/>
              </a:ext>
            </a:extLst>
          </p:cNvPr>
          <p:cNvSpPr>
            <a:spLocks noGrp="1"/>
          </p:cNvSpPr>
          <p:nvPr>
            <p:ph type="sldNum" sz="quarter" idx="12"/>
          </p:nvPr>
        </p:nvSpPr>
        <p:spPr/>
        <p:txBody>
          <a:bodyPr/>
          <a:lstStyle/>
          <a:p>
            <a:fld id="{4E59A61D-8D05-400A-A754-B6402616B2F4}" type="slidenum">
              <a:rPr lang="en-GB" smtClean="0"/>
              <a:pPr/>
              <a:t>2</a:t>
            </a:fld>
            <a:endParaRPr lang="en-GB"/>
          </a:p>
        </p:txBody>
      </p:sp>
    </p:spTree>
    <p:extLst>
      <p:ext uri="{BB962C8B-B14F-4D97-AF65-F5344CB8AC3E}">
        <p14:creationId xmlns:p14="http://schemas.microsoft.com/office/powerpoint/2010/main" val="184795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41" y="266205"/>
            <a:ext cx="7315200" cy="947155"/>
          </a:xfrm>
        </p:spPr>
        <p:txBody>
          <a:bodyPr/>
          <a:lstStyle/>
          <a:p>
            <a:r>
              <a:rPr lang="en-US" b="1" dirty="0">
                <a:solidFill>
                  <a:schemeClr val="tx2"/>
                </a:solidFill>
              </a:rPr>
              <a:t>                       Overview</a:t>
            </a:r>
          </a:p>
        </p:txBody>
      </p:sp>
      <p:sp>
        <p:nvSpPr>
          <p:cNvPr id="4" name="Content Placeholder 3">
            <a:extLst>
              <a:ext uri="{FF2B5EF4-FFF2-40B4-BE49-F238E27FC236}">
                <a16:creationId xmlns:a16="http://schemas.microsoft.com/office/drawing/2014/main" id="{43ED6EC2-9F9B-4ABC-888C-1E1E5DCD831B}"/>
              </a:ext>
            </a:extLst>
          </p:cNvPr>
          <p:cNvSpPr>
            <a:spLocks noGrp="1"/>
          </p:cNvSpPr>
          <p:nvPr>
            <p:ph idx="1"/>
          </p:nvPr>
        </p:nvSpPr>
        <p:spPr>
          <a:xfrm>
            <a:off x="623887" y="970059"/>
            <a:ext cx="10944225" cy="5057762"/>
          </a:xfrm>
        </p:spPr>
        <p:txBody>
          <a:bodyPr/>
          <a:lstStyle/>
          <a:p>
            <a:pPr marL="0" lvl="2" indent="0">
              <a:buNone/>
            </a:pPr>
            <a:endParaRPr lang="en-GB" sz="2000" b="1" dirty="0">
              <a:solidFill>
                <a:schemeClr val="accent1"/>
              </a:solidFill>
              <a:latin typeface="Calibri" panose="020F0502020204030204" pitchFamily="34" charset="0"/>
              <a:cs typeface="Calibri" panose="020F0502020204030204" pitchFamily="34" charset="0"/>
            </a:endParaRPr>
          </a:p>
          <a:p>
            <a:pPr marL="0" lvl="2" indent="0">
              <a:buNone/>
            </a:pPr>
            <a:r>
              <a:rPr lang="en-GB" sz="2000" b="1" dirty="0">
                <a:solidFill>
                  <a:schemeClr val="accent1"/>
                </a:solidFill>
                <a:latin typeface="Calibri" panose="020F0502020204030204" pitchFamily="34" charset="0"/>
                <a:cs typeface="Calibri" panose="020F0502020204030204" pitchFamily="34" charset="0"/>
              </a:rPr>
              <a:t>Problem Statement : </a:t>
            </a:r>
          </a:p>
          <a:p>
            <a:pPr marL="0" lvl="2" indent="0">
              <a:buNone/>
            </a:pPr>
            <a:r>
              <a:rPr lang="en-US" sz="1400" dirty="0"/>
              <a:t>Forecasting stock market prices is a challenging task for analysts and researchers. Effective prediction systems assist traders by providing insights into future market trends. Given the abundance of fundamental and technical data available, it requires significant knowledge and experience to analyze and interpret this information. A tool that analyzes various variables and parameters can support investors and advisors in making informed decisions.</a:t>
            </a:r>
            <a:br>
              <a:rPr lang="en-US" sz="1400" dirty="0"/>
            </a:br>
            <a:endParaRPr lang="en-US" sz="1400" dirty="0"/>
          </a:p>
          <a:p>
            <a:pPr marL="0" lvl="2" indent="0">
              <a:buNone/>
            </a:pPr>
            <a:endParaRPr lang="en-GB" sz="1400" dirty="0">
              <a:solidFill>
                <a:srgbClr val="0070C0"/>
              </a:solidFill>
              <a:latin typeface="Calibri" panose="020F0502020204030204" pitchFamily="34" charset="0"/>
              <a:cs typeface="Calibri" panose="020F0502020204030204" pitchFamily="34" charset="0"/>
            </a:endParaRPr>
          </a:p>
          <a:p>
            <a:pPr marL="0" lvl="2" indent="0">
              <a:buNone/>
            </a:pPr>
            <a:r>
              <a:rPr lang="en-GB" b="1" dirty="0">
                <a:solidFill>
                  <a:schemeClr val="accent1"/>
                </a:solidFill>
                <a:latin typeface="Calibri" panose="020F0502020204030204" pitchFamily="34" charset="0"/>
                <a:cs typeface="Calibri" panose="020F0502020204030204" pitchFamily="34" charset="0"/>
              </a:rPr>
              <a:t>Key features : </a:t>
            </a:r>
          </a:p>
          <a:p>
            <a:pPr marL="0" lvl="2" indent="0">
              <a:buNone/>
            </a:pPr>
            <a:r>
              <a:rPr lang="en-US" sz="1400" b="1" dirty="0"/>
              <a:t>Dashboard</a:t>
            </a:r>
            <a:r>
              <a:rPr lang="en-US" sz="1400" dirty="0"/>
              <a:t>: Overview, Charts, Forecast, Recommendations, News</a:t>
            </a:r>
          </a:p>
          <a:p>
            <a:pPr marL="0" lvl="2" indent="0">
              <a:buNone/>
            </a:pPr>
            <a:r>
              <a:rPr lang="en-US" sz="1400" b="1" dirty="0"/>
              <a:t>Stocks</a:t>
            </a:r>
            <a:r>
              <a:rPr lang="en-US" sz="1400" dirty="0"/>
              <a:t>: S&amp;P 500</a:t>
            </a:r>
          </a:p>
          <a:p>
            <a:pPr lvl="1"/>
            <a:r>
              <a:rPr lang="en-US" sz="1400" b="1" dirty="0"/>
              <a:t>Chart Indicators</a:t>
            </a:r>
            <a:r>
              <a:rPr lang="en-US" sz="1400" dirty="0"/>
              <a:t>: Close Price, RSI, Upper Band, Lower Band</a:t>
            </a:r>
          </a:p>
          <a:p>
            <a:r>
              <a:rPr lang="en-US" sz="1400" b="1" dirty="0"/>
              <a:t>Forecast Model</a:t>
            </a:r>
            <a:r>
              <a:rPr lang="en-US" sz="1400" dirty="0"/>
              <a:t>: Exponential Smoothing, LSTM</a:t>
            </a:r>
          </a:p>
          <a:p>
            <a:r>
              <a:rPr lang="en-US" sz="1400" b="1" dirty="0"/>
              <a:t>Stock Recommendations</a:t>
            </a:r>
            <a:r>
              <a:rPr lang="en-US" sz="1400" dirty="0"/>
              <a:t>: Based on latest news</a:t>
            </a:r>
          </a:p>
          <a:p>
            <a:endParaRPr lang="en-US" sz="1400" dirty="0"/>
          </a:p>
          <a:p>
            <a:endParaRPr lang="en-GB" dirty="0"/>
          </a:p>
        </p:txBody>
      </p:sp>
      <p:sp>
        <p:nvSpPr>
          <p:cNvPr id="24" name="Slide Number Placeholder 4">
            <a:extLst>
              <a:ext uri="{FF2B5EF4-FFF2-40B4-BE49-F238E27FC236}">
                <a16:creationId xmlns:a16="http://schemas.microsoft.com/office/drawing/2014/main" id="{1CB3F5D4-AFEF-2E45-87A8-C83D66E88115}"/>
              </a:ext>
            </a:extLst>
          </p:cNvPr>
          <p:cNvSpPr txBox="1">
            <a:spLocks/>
          </p:cNvSpPr>
          <p:nvPr/>
        </p:nvSpPr>
        <p:spPr>
          <a:xfrm>
            <a:off x="11586635" y="6332953"/>
            <a:ext cx="454400" cy="333375"/>
          </a:xfrm>
          <a:prstGeom prst="rect">
            <a:avLst/>
          </a:prstGeom>
        </p:spPr>
        <p:txBody>
          <a:bodyPr vert="horz" lIns="91440" tIns="45720" rIns="91440" bIns="45720" rtlCol="0" anchor="ctr"/>
          <a:lstStyle>
            <a:defPPr>
              <a:defRPr lang="en-US"/>
            </a:defPPr>
            <a:lvl1pPr algn="r" defTabSz="608486" rtl="0" fontAlgn="base">
              <a:spcBef>
                <a:spcPct val="50000"/>
              </a:spcBef>
              <a:spcAft>
                <a:spcPct val="0"/>
              </a:spcAft>
              <a:defRPr sz="800" kern="1200">
                <a:solidFill>
                  <a:schemeClr val="accent1"/>
                </a:solidFill>
                <a:latin typeface="Arial" pitchFamily="-65" charset="0"/>
                <a:ea typeface="Arial Unicode MS" pitchFamily="-65" charset="0"/>
                <a:cs typeface="Arial Unicode MS" pitchFamily="-65" charset="0"/>
              </a:defRPr>
            </a:lvl1pPr>
            <a:lvl2pPr marL="608486" indent="-227521"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2pPr>
            <a:lvl3pPr marL="1218297" indent="-456366"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3pPr>
            <a:lvl4pPr marL="1828107" indent="-685210"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4pPr>
            <a:lvl5pPr marL="2437917" indent="-914053"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5pPr>
            <a:lvl6pPr marL="1904829"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6pPr>
            <a:lvl7pPr marL="2285794"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7pPr>
            <a:lvl8pPr marL="2666760"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8pPr>
            <a:lvl9pPr marL="3047726"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9pPr>
          </a:lstStyle>
          <a:p>
            <a:fld id="{AD816501-AAE5-214E-B100-00C3DC5F5E3F}" type="slidenum">
              <a:rPr lang="en-US" smtClean="0">
                <a:solidFill>
                  <a:schemeClr val="bg1"/>
                </a:solidFill>
                <a:latin typeface="Arial" panose="020B0604020202020204" pitchFamily="34" charset="0"/>
              </a:rPr>
              <a:pPr/>
              <a:t>3</a:t>
            </a:fld>
            <a:endParaRPr lang="en-US">
              <a:solidFill>
                <a:schemeClr val="bg1"/>
              </a:solidFill>
              <a:latin typeface="Arial" panose="020B0604020202020204" pitchFamily="34" charset="0"/>
            </a:endParaRPr>
          </a:p>
        </p:txBody>
      </p:sp>
      <p:sp>
        <p:nvSpPr>
          <p:cNvPr id="3" name="Slide Number Placeholder 2">
            <a:extLst>
              <a:ext uri="{FF2B5EF4-FFF2-40B4-BE49-F238E27FC236}">
                <a16:creationId xmlns:a16="http://schemas.microsoft.com/office/drawing/2014/main" id="{A28B25F0-B18F-4310-B5C5-A5203A09F746}"/>
              </a:ext>
            </a:extLst>
          </p:cNvPr>
          <p:cNvSpPr>
            <a:spLocks noGrp="1"/>
          </p:cNvSpPr>
          <p:nvPr>
            <p:ph type="sldNum" sz="quarter" idx="12"/>
          </p:nvPr>
        </p:nvSpPr>
        <p:spPr/>
        <p:txBody>
          <a:bodyPr/>
          <a:lstStyle/>
          <a:p>
            <a:fld id="{4E59A61D-8D05-400A-A754-B6402616B2F4}" type="slidenum">
              <a:rPr lang="en-GB" smtClean="0"/>
              <a:pPr/>
              <a:t>3</a:t>
            </a:fld>
            <a:endParaRPr lang="en-GB"/>
          </a:p>
        </p:txBody>
      </p:sp>
    </p:spTree>
    <p:extLst>
      <p:ext uri="{BB962C8B-B14F-4D97-AF65-F5344CB8AC3E}">
        <p14:creationId xmlns:p14="http://schemas.microsoft.com/office/powerpoint/2010/main" val="215622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044" y="266205"/>
            <a:ext cx="5558366" cy="531889"/>
          </a:xfrm>
        </p:spPr>
        <p:txBody>
          <a:bodyPr/>
          <a:lstStyle/>
          <a:p>
            <a:r>
              <a:rPr lang="en-IN" sz="2800" dirty="0">
                <a:solidFill>
                  <a:schemeClr val="accent1"/>
                </a:solidFill>
              </a:rPr>
              <a:t>System Architecture Overview</a:t>
            </a:r>
            <a:endParaRPr lang="en-US" sz="2800" dirty="0">
              <a:solidFill>
                <a:schemeClr val="accent1"/>
              </a:solidFill>
            </a:endParaRPr>
          </a:p>
        </p:txBody>
      </p:sp>
      <p:sp>
        <p:nvSpPr>
          <p:cNvPr id="4" name="Content Placeholder 3">
            <a:extLst>
              <a:ext uri="{FF2B5EF4-FFF2-40B4-BE49-F238E27FC236}">
                <a16:creationId xmlns:a16="http://schemas.microsoft.com/office/drawing/2014/main" id="{43ED6EC2-9F9B-4ABC-888C-1E1E5DCD831B}"/>
              </a:ext>
            </a:extLst>
          </p:cNvPr>
          <p:cNvSpPr>
            <a:spLocks noGrp="1"/>
          </p:cNvSpPr>
          <p:nvPr>
            <p:ph idx="1"/>
          </p:nvPr>
        </p:nvSpPr>
        <p:spPr>
          <a:xfrm>
            <a:off x="623888" y="807058"/>
            <a:ext cx="10527816" cy="5252848"/>
          </a:xfrm>
        </p:spPr>
        <p:txBody>
          <a:bodyPr/>
          <a:lstStyle/>
          <a:p>
            <a:endParaRPr lang="en-IN" sz="1400" b="1" dirty="0"/>
          </a:p>
          <a:p>
            <a:r>
              <a:rPr lang="en-IN" sz="1400" b="1" dirty="0"/>
              <a:t>Programming Language</a:t>
            </a:r>
            <a:r>
              <a:rPr lang="en-IN" sz="1400" dirty="0"/>
              <a:t>: Python</a:t>
            </a:r>
          </a:p>
          <a:p>
            <a:r>
              <a:rPr lang="en-IN" sz="1400" b="1" dirty="0"/>
              <a:t>User Interface</a:t>
            </a:r>
            <a:r>
              <a:rPr lang="en-IN" sz="1400" dirty="0"/>
              <a:t>: </a:t>
            </a:r>
            <a:r>
              <a:rPr lang="en-IN" sz="1400" dirty="0" err="1"/>
              <a:t>Streamlit</a:t>
            </a:r>
            <a:endParaRPr lang="en-IN" sz="1400" dirty="0"/>
          </a:p>
          <a:p>
            <a:r>
              <a:rPr lang="en-IN" sz="1400" b="1" dirty="0"/>
              <a:t>Python Packages</a:t>
            </a:r>
            <a:r>
              <a:rPr lang="en-IN" sz="1400" dirty="0"/>
              <a:t>:</a:t>
            </a:r>
          </a:p>
          <a:p>
            <a:pPr marL="457200" lvl="1"/>
            <a:r>
              <a:rPr lang="en-IN" sz="1400" dirty="0"/>
              <a:t>Pandas, </a:t>
            </a:r>
            <a:r>
              <a:rPr lang="en-IN" sz="1400" dirty="0" err="1"/>
              <a:t>Numy</a:t>
            </a:r>
            <a:r>
              <a:rPr lang="en-IN" sz="1400" dirty="0"/>
              <a:t>, </a:t>
            </a:r>
            <a:r>
              <a:rPr lang="en-IN" sz="1400" dirty="0" err="1"/>
              <a:t>Plotly</a:t>
            </a:r>
            <a:r>
              <a:rPr lang="en-IN" sz="1400" dirty="0"/>
              <a:t>, </a:t>
            </a:r>
            <a:r>
              <a:rPr lang="en-IN" sz="1400" dirty="0" err="1"/>
              <a:t>Sklearn</a:t>
            </a:r>
            <a:r>
              <a:rPr lang="en-IN" sz="1400" dirty="0"/>
              <a:t>, Torch, </a:t>
            </a:r>
            <a:r>
              <a:rPr lang="en-IN" sz="1400" dirty="0" err="1"/>
              <a:t>Plotly</a:t>
            </a:r>
            <a:endParaRPr lang="en-IN" sz="1400" dirty="0"/>
          </a:p>
          <a:p>
            <a:r>
              <a:rPr lang="en-IN" sz="1400" b="1" dirty="0"/>
              <a:t>AI Models</a:t>
            </a:r>
            <a:r>
              <a:rPr lang="en-IN" sz="1400" dirty="0"/>
              <a:t>:</a:t>
            </a:r>
          </a:p>
          <a:p>
            <a:pPr marL="457200" lvl="1"/>
            <a:r>
              <a:rPr lang="en-IN" sz="1400" b="1" dirty="0"/>
              <a:t>Exponential Smoothing</a:t>
            </a:r>
            <a:r>
              <a:rPr lang="en-IN" sz="1400" dirty="0"/>
              <a:t>: Stock price forecasting</a:t>
            </a:r>
          </a:p>
          <a:p>
            <a:pPr marL="457200" lvl="1"/>
            <a:r>
              <a:rPr lang="en-IN" sz="1400" b="1" dirty="0"/>
              <a:t>LSTM</a:t>
            </a:r>
            <a:r>
              <a:rPr lang="en-IN" sz="1400" dirty="0"/>
              <a:t>: </a:t>
            </a:r>
            <a:r>
              <a:rPr lang="en-IN" sz="1400" dirty="0" err="1"/>
              <a:t>Analyzing</a:t>
            </a:r>
            <a:r>
              <a:rPr lang="en-IN" sz="1400" dirty="0"/>
              <a:t> and forecasting non-stationary and non-linear stock price data</a:t>
            </a:r>
          </a:p>
          <a:p>
            <a:pPr marL="457200" lvl="1"/>
            <a:r>
              <a:rPr lang="en-IN" sz="1400" b="1" dirty="0" err="1"/>
              <a:t>SentimentIntensity</a:t>
            </a:r>
            <a:r>
              <a:rPr lang="en-IN" sz="1400" b="1"/>
              <a:t> Analyzer</a:t>
            </a:r>
            <a:r>
              <a:rPr lang="en-IN" sz="1400" dirty="0"/>
              <a:t>: News sentiment analysis</a:t>
            </a:r>
          </a:p>
          <a:p>
            <a:r>
              <a:rPr lang="en-IN" sz="1400" b="1" dirty="0"/>
              <a:t>Third-Party APIs</a:t>
            </a:r>
            <a:r>
              <a:rPr lang="en-IN" sz="1400" dirty="0"/>
              <a:t>:</a:t>
            </a:r>
          </a:p>
          <a:p>
            <a:pPr marL="457200" lvl="1"/>
            <a:r>
              <a:rPr lang="en-IN" sz="1400" b="1" dirty="0"/>
              <a:t>Stocks List</a:t>
            </a:r>
            <a:r>
              <a:rPr lang="en-IN" sz="1400" dirty="0"/>
              <a:t>: S&amp;P 500 Companies from </a:t>
            </a:r>
            <a:r>
              <a:rPr lang="en-IN" sz="1400" dirty="0">
                <a:hlinkClick r:id="rId3"/>
              </a:rPr>
              <a:t>Wiki</a:t>
            </a:r>
            <a:endParaRPr lang="en-IN" sz="1400" dirty="0"/>
          </a:p>
          <a:p>
            <a:pPr marL="457200" lvl="1"/>
            <a:r>
              <a:rPr lang="en-IN" sz="1400" b="1" dirty="0"/>
              <a:t>News API</a:t>
            </a:r>
            <a:r>
              <a:rPr lang="en-IN" sz="1400" dirty="0"/>
              <a:t>: </a:t>
            </a:r>
            <a:r>
              <a:rPr lang="en-IN" sz="1400" dirty="0" err="1">
                <a:hlinkClick r:id="rId4"/>
              </a:rPr>
              <a:t>NewsAPI</a:t>
            </a:r>
            <a:endParaRPr lang="en-IN" sz="1400" dirty="0"/>
          </a:p>
          <a:p>
            <a:endParaRPr lang="en-GB" dirty="0"/>
          </a:p>
        </p:txBody>
      </p:sp>
      <p:sp>
        <p:nvSpPr>
          <p:cNvPr id="24" name="Slide Number Placeholder 4">
            <a:extLst>
              <a:ext uri="{FF2B5EF4-FFF2-40B4-BE49-F238E27FC236}">
                <a16:creationId xmlns:a16="http://schemas.microsoft.com/office/drawing/2014/main" id="{1CB3F5D4-AFEF-2E45-87A8-C83D66E88115}"/>
              </a:ext>
            </a:extLst>
          </p:cNvPr>
          <p:cNvSpPr txBox="1">
            <a:spLocks/>
          </p:cNvSpPr>
          <p:nvPr/>
        </p:nvSpPr>
        <p:spPr>
          <a:xfrm>
            <a:off x="11586635" y="6332953"/>
            <a:ext cx="454400" cy="333375"/>
          </a:xfrm>
          <a:prstGeom prst="rect">
            <a:avLst/>
          </a:prstGeom>
        </p:spPr>
        <p:txBody>
          <a:bodyPr vert="horz" lIns="91440" tIns="45720" rIns="91440" bIns="45720" rtlCol="0" anchor="ctr"/>
          <a:lstStyle>
            <a:defPPr>
              <a:defRPr lang="en-US"/>
            </a:defPPr>
            <a:lvl1pPr algn="r" defTabSz="608486" rtl="0" fontAlgn="base">
              <a:spcBef>
                <a:spcPct val="50000"/>
              </a:spcBef>
              <a:spcAft>
                <a:spcPct val="0"/>
              </a:spcAft>
              <a:defRPr sz="800" kern="1200">
                <a:solidFill>
                  <a:schemeClr val="accent1"/>
                </a:solidFill>
                <a:latin typeface="Arial" pitchFamily="-65" charset="0"/>
                <a:ea typeface="Arial Unicode MS" pitchFamily="-65" charset="0"/>
                <a:cs typeface="Arial Unicode MS" pitchFamily="-65" charset="0"/>
              </a:defRPr>
            </a:lvl1pPr>
            <a:lvl2pPr marL="608486" indent="-227521"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2pPr>
            <a:lvl3pPr marL="1218297" indent="-456366"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3pPr>
            <a:lvl4pPr marL="1828107" indent="-685210"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4pPr>
            <a:lvl5pPr marL="2437917" indent="-914053" algn="l" defTabSz="608486" rtl="0" fontAlgn="base">
              <a:spcBef>
                <a:spcPct val="50000"/>
              </a:spcBef>
              <a:spcAft>
                <a:spcPct val="0"/>
              </a:spcAft>
              <a:defRPr sz="2500" kern="1200">
                <a:solidFill>
                  <a:schemeClr val="tx1"/>
                </a:solidFill>
                <a:latin typeface="Arial" pitchFamily="-65" charset="0"/>
                <a:ea typeface="Arial Unicode MS" pitchFamily="-65" charset="0"/>
                <a:cs typeface="Arial Unicode MS" pitchFamily="-65" charset="0"/>
              </a:defRPr>
            </a:lvl5pPr>
            <a:lvl6pPr marL="1904829"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6pPr>
            <a:lvl7pPr marL="2285794"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7pPr>
            <a:lvl8pPr marL="2666760"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8pPr>
            <a:lvl9pPr marL="3047726" algn="l" defTabSz="380966" rtl="0" eaLnBrk="1" latinLnBrk="0" hangingPunct="1">
              <a:defRPr sz="2500" kern="1200">
                <a:solidFill>
                  <a:schemeClr val="tx1"/>
                </a:solidFill>
                <a:latin typeface="Arial" pitchFamily="-65" charset="0"/>
                <a:ea typeface="Arial Unicode MS" pitchFamily="-65" charset="0"/>
                <a:cs typeface="Arial Unicode MS" pitchFamily="-65" charset="0"/>
              </a:defRPr>
            </a:lvl9pPr>
          </a:lstStyle>
          <a:p>
            <a:fld id="{AD816501-AAE5-214E-B100-00C3DC5F5E3F}" type="slidenum">
              <a:rPr lang="en-US" smtClean="0">
                <a:solidFill>
                  <a:schemeClr val="bg1"/>
                </a:solidFill>
                <a:latin typeface="Arial" panose="020B0604020202020204" pitchFamily="34" charset="0"/>
              </a:rPr>
              <a:pPr/>
              <a:t>4</a:t>
            </a:fld>
            <a:endParaRPr lang="en-US">
              <a:solidFill>
                <a:schemeClr val="bg1"/>
              </a:solidFill>
              <a:latin typeface="Arial" panose="020B0604020202020204" pitchFamily="34" charset="0"/>
            </a:endParaRPr>
          </a:p>
        </p:txBody>
      </p:sp>
      <p:sp>
        <p:nvSpPr>
          <p:cNvPr id="3" name="Slide Number Placeholder 2">
            <a:extLst>
              <a:ext uri="{FF2B5EF4-FFF2-40B4-BE49-F238E27FC236}">
                <a16:creationId xmlns:a16="http://schemas.microsoft.com/office/drawing/2014/main" id="{A28B25F0-B18F-4310-B5C5-A5203A09F746}"/>
              </a:ext>
            </a:extLst>
          </p:cNvPr>
          <p:cNvSpPr>
            <a:spLocks noGrp="1"/>
          </p:cNvSpPr>
          <p:nvPr>
            <p:ph type="sldNum" sz="quarter" idx="12"/>
          </p:nvPr>
        </p:nvSpPr>
        <p:spPr/>
        <p:txBody>
          <a:bodyPr/>
          <a:lstStyle/>
          <a:p>
            <a:fld id="{4E59A61D-8D05-400A-A754-B6402616B2F4}" type="slidenum">
              <a:rPr lang="en-GB" smtClean="0"/>
              <a:pPr/>
              <a:t>4</a:t>
            </a:fld>
            <a:endParaRPr lang="en-GB"/>
          </a:p>
        </p:txBody>
      </p:sp>
    </p:spTree>
    <p:extLst>
      <p:ext uri="{BB962C8B-B14F-4D97-AF65-F5344CB8AC3E}">
        <p14:creationId xmlns:p14="http://schemas.microsoft.com/office/powerpoint/2010/main" val="38209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CD873D3-B035-B440-FD14-44113C063940}"/>
              </a:ext>
            </a:extLst>
          </p:cNvPr>
          <p:cNvSpPr>
            <a:spLocks noGrp="1"/>
          </p:cNvSpPr>
          <p:nvPr>
            <p:ph type="title"/>
          </p:nvPr>
        </p:nvSpPr>
        <p:spPr>
          <a:xfrm>
            <a:off x="804672" y="5434228"/>
            <a:ext cx="10640754" cy="775845"/>
          </a:xfrm>
        </p:spPr>
        <p:txBody>
          <a:bodyPr vert="horz" lIns="91440" tIns="45720" rIns="91440" bIns="45720" rtlCol="0" anchor="ctr">
            <a:normAutofit/>
          </a:bodyPr>
          <a:lstStyle/>
          <a:p>
            <a:r>
              <a:rPr lang="en-US" sz="2800" kern="1200" dirty="0">
                <a:solidFill>
                  <a:schemeClr val="tx2"/>
                </a:solidFill>
                <a:latin typeface="+mj-lt"/>
                <a:ea typeface="+mj-ea"/>
                <a:cs typeface="+mj-cs"/>
              </a:rPr>
              <a:t>Forecast – Initial layout</a:t>
            </a:r>
          </a:p>
        </p:txBody>
      </p:sp>
      <p:sp>
        <p:nvSpPr>
          <p:cNvPr id="5" name="Rectangle: Rounded Corners 4">
            <a:extLst>
              <a:ext uri="{FF2B5EF4-FFF2-40B4-BE49-F238E27FC236}">
                <a16:creationId xmlns:a16="http://schemas.microsoft.com/office/drawing/2014/main" id="{4AE45630-F567-9694-26B0-0B647D45D3B3}"/>
              </a:ext>
            </a:extLst>
          </p:cNvPr>
          <p:cNvSpPr/>
          <p:nvPr/>
        </p:nvSpPr>
        <p:spPr>
          <a:xfrm>
            <a:off x="804672" y="4980231"/>
            <a:ext cx="9163757" cy="4504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defTabSz="914400">
              <a:lnSpc>
                <a:spcPct val="90000"/>
              </a:lnSpc>
              <a:spcBef>
                <a:spcPts val="1000"/>
              </a:spcBef>
            </a:pPr>
            <a:r>
              <a:rPr lang="en-US" sz="2000" kern="1200">
                <a:solidFill>
                  <a:schemeClr val="tx2"/>
                </a:solidFill>
                <a:latin typeface="+mn-lt"/>
                <a:ea typeface="+mn-ea"/>
                <a:cs typeface="+mn-cs"/>
              </a:rPr>
              <a:t>Graphs with indicators such as close price, RSI,  Bollinger bands &amp; forecast</a:t>
            </a:r>
          </a:p>
        </p:txBody>
      </p:sp>
      <p:grpSp>
        <p:nvGrpSpPr>
          <p:cNvPr id="70" name="Group 69">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71" name="Freeform: Shape 70">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2" name="Freeform: Shape 81">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Picture 29">
            <a:extLst>
              <a:ext uri="{FF2B5EF4-FFF2-40B4-BE49-F238E27FC236}">
                <a16:creationId xmlns:a16="http://schemas.microsoft.com/office/drawing/2014/main" id="{BEA7B3B8-222B-C28E-5F97-1B80AE05A1B8}"/>
              </a:ext>
            </a:extLst>
          </p:cNvPr>
          <p:cNvPicPr>
            <a:picLocks noChangeAspect="1"/>
          </p:cNvPicPr>
          <p:nvPr/>
        </p:nvPicPr>
        <p:blipFill>
          <a:blip r:embed="rId2"/>
          <a:stretch>
            <a:fillRect/>
          </a:stretch>
        </p:blipFill>
        <p:spPr>
          <a:xfrm>
            <a:off x="457200" y="257453"/>
            <a:ext cx="10481431" cy="4720920"/>
          </a:xfrm>
          <a:prstGeom prst="rect">
            <a:avLst/>
          </a:prstGeom>
        </p:spPr>
      </p:pic>
      <p:grpSp>
        <p:nvGrpSpPr>
          <p:cNvPr id="76" name="Group 75">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83" name="Freeform: Shape 82">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63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04BF-C0CD-0A71-F886-7AC90276FDAF}"/>
              </a:ext>
            </a:extLst>
          </p:cNvPr>
          <p:cNvSpPr>
            <a:spLocks noGrp="1"/>
          </p:cNvSpPr>
          <p:nvPr>
            <p:ph type="ctrTitle"/>
          </p:nvPr>
        </p:nvSpPr>
        <p:spPr>
          <a:xfrm>
            <a:off x="623888" y="2932848"/>
            <a:ext cx="2877079" cy="779786"/>
          </a:xfrm>
        </p:spPr>
        <p:txBody>
          <a:bodyPr/>
          <a:lstStyle/>
          <a:p>
            <a:r>
              <a:rPr lang="en-US">
                <a:solidFill>
                  <a:schemeClr val="accent1"/>
                </a:solidFill>
                <a:cs typeface="Arial"/>
              </a:rPr>
              <a:t>Demo</a:t>
            </a:r>
          </a:p>
        </p:txBody>
      </p:sp>
    </p:spTree>
    <p:extLst>
      <p:ext uri="{BB962C8B-B14F-4D97-AF65-F5344CB8AC3E}">
        <p14:creationId xmlns:p14="http://schemas.microsoft.com/office/powerpoint/2010/main" val="62835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B369620-83D0-AB34-2E70-E3C8E7F8932D}"/>
              </a:ext>
            </a:extLst>
          </p:cNvPr>
          <p:cNvSpPr>
            <a:spLocks noGrp="1"/>
          </p:cNvSpPr>
          <p:nvPr>
            <p:ph type="title"/>
          </p:nvPr>
        </p:nvSpPr>
        <p:spPr>
          <a:xfrm>
            <a:off x="804672" y="457200"/>
            <a:ext cx="10579608" cy="1188720"/>
          </a:xfrm>
        </p:spPr>
        <p:txBody>
          <a:bodyPr>
            <a:normAutofit/>
          </a:bodyPr>
          <a:lstStyle/>
          <a:p>
            <a:r>
              <a:rPr lang="en-IN" sz="4000">
                <a:solidFill>
                  <a:schemeClr val="tx2"/>
                </a:solidFill>
              </a:rPr>
              <a:t>Implementation Use Cases</a:t>
            </a:r>
          </a:p>
        </p:txBody>
      </p:sp>
      <p:grpSp>
        <p:nvGrpSpPr>
          <p:cNvPr id="15" name="Group 14">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26" name="Freeform: Shape 25">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30" name="Freeform: Shape 2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Rectangle 2">
            <a:extLst>
              <a:ext uri="{FF2B5EF4-FFF2-40B4-BE49-F238E27FC236}">
                <a16:creationId xmlns:a16="http://schemas.microsoft.com/office/drawing/2014/main" id="{5693C405-4B02-3E0C-2168-EA29B0B23A20}"/>
              </a:ext>
            </a:extLst>
          </p:cNvPr>
          <p:cNvGraphicFramePr>
            <a:graphicFrameLocks noGrp="1"/>
          </p:cNvGraphicFramePr>
          <p:nvPr>
            <p:ph idx="1"/>
            <p:extLst>
              <p:ext uri="{D42A27DB-BD31-4B8C-83A1-F6EECF244321}">
                <p14:modId xmlns:p14="http://schemas.microsoft.com/office/powerpoint/2010/main" val="3645123359"/>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573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80C8-A75A-2661-A48E-318C64E53A44}"/>
              </a:ext>
            </a:extLst>
          </p:cNvPr>
          <p:cNvSpPr>
            <a:spLocks noGrp="1"/>
          </p:cNvSpPr>
          <p:nvPr>
            <p:ph type="ctrTitle"/>
          </p:nvPr>
        </p:nvSpPr>
        <p:spPr>
          <a:xfrm>
            <a:off x="623888" y="2932847"/>
            <a:ext cx="5362576" cy="606643"/>
          </a:xfrm>
        </p:spPr>
        <p:txBody>
          <a:bodyPr/>
          <a:lstStyle/>
          <a:p>
            <a:r>
              <a:rPr lang="en-US"/>
              <a:t>Thank you</a:t>
            </a:r>
            <a:endParaRPr lang="en-IN"/>
          </a:p>
        </p:txBody>
      </p:sp>
    </p:spTree>
    <p:extLst>
      <p:ext uri="{BB962C8B-B14F-4D97-AF65-F5344CB8AC3E}">
        <p14:creationId xmlns:p14="http://schemas.microsoft.com/office/powerpoint/2010/main" val="2398885702"/>
      </p:ext>
    </p:extLst>
  </p:cSld>
  <p:clrMapOvr>
    <a:masterClrMapping/>
  </p:clrMapOvr>
</p:sld>
</file>

<file path=ppt/theme/theme1.xml><?xml version="1.0" encoding="utf-8"?>
<a:theme xmlns:a="http://schemas.openxmlformats.org/drawingml/2006/main" name="intelliflo January 2023">
  <a:themeElements>
    <a:clrScheme name="intelliflo-Aug20">
      <a:dk1>
        <a:sysClr val="windowText" lastClr="000000"/>
      </a:dk1>
      <a:lt1>
        <a:sysClr val="window" lastClr="FFFFFF"/>
      </a:lt1>
      <a:dk2>
        <a:srgbClr val="002DD4"/>
      </a:dk2>
      <a:lt2>
        <a:srgbClr val="F0F0F0"/>
      </a:lt2>
      <a:accent1>
        <a:srgbClr val="002DD4"/>
      </a:accent1>
      <a:accent2>
        <a:srgbClr val="FFFA38"/>
      </a:accent2>
      <a:accent3>
        <a:srgbClr val="61E1DD"/>
      </a:accent3>
      <a:accent4>
        <a:srgbClr val="001961"/>
      </a:accent4>
      <a:accent5>
        <a:srgbClr val="459AF6"/>
      </a:accent5>
      <a:accent6>
        <a:srgbClr val="7329A8"/>
      </a:accent6>
      <a:hlink>
        <a:srgbClr val="002DD4"/>
      </a:hlink>
      <a:folHlink>
        <a:srgbClr val="00718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Intelliflo Blue">
      <a:srgbClr val="002DD4"/>
    </a:custClr>
    <a:custClr name="Yellow">
      <a:srgbClr val="FFFA38"/>
    </a:custClr>
    <a:custClr name="Teal">
      <a:srgbClr val="61E1DD"/>
    </a:custClr>
    <a:custClr name="Dark blue">
      <a:srgbClr val="001961"/>
    </a:custClr>
    <a:custClr name="Cyan">
      <a:srgbClr val="459AF6"/>
    </a:custClr>
    <a:custClr name="Purple">
      <a:srgbClr val="7329A8"/>
    </a:custClr>
    <a:custClr name="Dark teal">
      <a:srgbClr val="00718A"/>
    </a:custClr>
    <a:custClr name="Red">
      <a:srgbClr val="F5333F"/>
    </a:custClr>
    <a:custClr name="Amber">
      <a:srgbClr val="FF7F30"/>
    </a:custClr>
    <a:custClr name="Green">
      <a:srgbClr val="00CE7C"/>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62ca388-9293-4c3d-8bd8-c71761c5d4a5}" enabled="1" method="Privileged" siteId="{50ff177a-9196-4193-bd14-0d6441be932b}" removed="0"/>
</clbl:labelList>
</file>

<file path=docProps/app.xml><?xml version="1.0" encoding="utf-8"?>
<Properties xmlns="http://schemas.openxmlformats.org/officeDocument/2006/extended-properties" xmlns:vt="http://schemas.openxmlformats.org/officeDocument/2006/docPropsVTypes">
  <Template/>
  <TotalTime>137</TotalTime>
  <Words>293</Words>
  <Application>Microsoft Office PowerPoint</Application>
  <PresentationFormat>Widescreen</PresentationFormat>
  <Paragraphs>54</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Inter</vt:lpstr>
      <vt:lpstr>intelliflo January 2023</vt:lpstr>
      <vt:lpstr>intelliflo Innovate - Hackathon 2024</vt:lpstr>
      <vt:lpstr>Stock Analysis and Recommendation</vt:lpstr>
      <vt:lpstr>                       Overview</vt:lpstr>
      <vt:lpstr>System Architecture Overview</vt:lpstr>
      <vt:lpstr>Forecast – Initial layout</vt:lpstr>
      <vt:lpstr>Demo</vt:lpstr>
      <vt:lpstr>Implementation Use Cases</vt:lpstr>
      <vt:lpstr>Thank you</vt:lpstr>
    </vt:vector>
  </TitlesOfParts>
  <Company>intelliflo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intelliflo Innovate Hackathon</dc:title>
  <dc:creator>Arun Kumar Endapally</dc:creator>
  <cp:lastModifiedBy>Ashish Gupta</cp:lastModifiedBy>
  <cp:revision>24</cp:revision>
  <dcterms:created xsi:type="dcterms:W3CDTF">2023-08-07T03:43:54Z</dcterms:created>
  <dcterms:modified xsi:type="dcterms:W3CDTF">2024-09-23T20:23:19Z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intelliflo January 2023:10</vt:lpwstr>
  </property>
  <property fmtid="{D5CDD505-2E9C-101B-9397-08002B2CF9AE}" pid="3" name="ClassificationContentMarkingFooterText">
    <vt:lpwstr>INTERNAL</vt:lpwstr>
  </property>
</Properties>
</file>