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2" r:id="rId2"/>
    <p:sldId id="263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0C272"/>
    <a:srgbClr val="B8E08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990" autoAdjust="0"/>
    <p:restoredTop sz="94660"/>
  </p:normalViewPr>
  <p:slideViewPr>
    <p:cSldViewPr>
      <p:cViewPr varScale="1">
        <p:scale>
          <a:sx n="61" d="100"/>
          <a:sy n="61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B3F2694-9047-4437-822F-EE14B031286E}" type="datetimeFigureOut">
              <a:rPr lang="ko-KR" altLang="en-US"/>
              <a:pPr>
                <a:defRPr/>
              </a:pPr>
              <a:t>2009-04-01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ACE8BA0-DD9A-43B2-BE49-F9D53F2E46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08678D7-7EEA-43AC-90A6-1EB23792773C}" type="datetimeFigureOut">
              <a:rPr lang="ko-KR" altLang="en-US"/>
              <a:pPr>
                <a:defRPr/>
              </a:pPr>
              <a:t>2009-04-01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4489054-128C-44BD-B06B-2B4077264D2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7215238" cy="2357454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5720" y="3571876"/>
            <a:ext cx="8715436" cy="571504"/>
          </a:xfrm>
        </p:spPr>
        <p:txBody>
          <a:bodyPr>
            <a:normAutofit/>
          </a:bodyPr>
          <a:lstStyle>
            <a:lvl1pPr marL="0" indent="0" algn="l">
              <a:buNone/>
              <a:defRPr sz="2500" b="0">
                <a:solidFill>
                  <a:srgbClr val="B8E08C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59425-A18F-4E2D-AF90-045484E0C8F1}" type="datetime1">
              <a:rPr lang="ko-KR" altLang="en-US"/>
              <a:pPr>
                <a:defRPr/>
              </a:pPr>
              <a:t>2009-04-01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1A503-C5A8-434C-9F12-4EBC0994B1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C0C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32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74805"/>
            <a:ext cx="8229600" cy="4525963"/>
          </a:xfrm>
        </p:spPr>
        <p:txBody>
          <a:bodyPr/>
          <a:lstStyle>
            <a:lvl1pPr marL="447675" indent="-447675">
              <a:spcBef>
                <a:spcPts val="900"/>
              </a:spcBef>
              <a:buClr>
                <a:srgbClr val="2A783D"/>
              </a:buClr>
              <a:buSzPct val="100000"/>
              <a:buFont typeface="Wingdings" pitchFamily="2" charset="2"/>
              <a:buChar char="v"/>
              <a:defRPr sz="3200">
                <a:latin typeface="+mn-ea"/>
                <a:ea typeface="+mn-ea"/>
              </a:defRPr>
            </a:lvl1pPr>
            <a:lvl2pPr marL="806450" indent="-285750">
              <a:buClr>
                <a:srgbClr val="00B050"/>
              </a:buClr>
              <a:defRPr>
                <a:latin typeface="+mn-ea"/>
                <a:ea typeface="+mn-ea"/>
              </a:defRPr>
            </a:lvl2pPr>
            <a:lvl3pPr>
              <a:buFontTx/>
              <a:buChar char="-"/>
              <a:defRPr>
                <a:latin typeface="+mn-ea"/>
                <a:ea typeface="+mn-ea"/>
              </a:defRPr>
            </a:lvl3pPr>
            <a:lvl4pPr>
              <a:buFont typeface="Arial" pitchFamily="34" charset="0"/>
              <a:buChar char="»"/>
              <a:defRPr>
                <a:latin typeface="+mn-ea"/>
                <a:ea typeface="+mn-ea"/>
              </a:defRPr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64313"/>
            <a:ext cx="2133600" cy="293687"/>
          </a:xfrm>
        </p:spPr>
        <p:txBody>
          <a:bodyPr/>
          <a:lstStyle>
            <a:lvl1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E33A0E3B-858B-48F1-B24E-462475943D43}" type="datetime1">
              <a:rPr lang="ko-KR" altLang="en-US"/>
              <a:pPr>
                <a:defRPr/>
              </a:pPr>
              <a:t>2009-04-01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64313"/>
            <a:ext cx="2895600" cy="293687"/>
          </a:xfrm>
        </p:spPr>
        <p:txBody>
          <a:bodyPr/>
          <a:lstStyle>
            <a:lvl1pPr>
              <a:defRPr kumimoji="0" lang="ko-KR" altLang="en-US"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64313"/>
            <a:ext cx="2133600" cy="293687"/>
          </a:xfrm>
        </p:spPr>
        <p:txBody>
          <a:bodyPr/>
          <a:lstStyle>
            <a:lvl1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B26DFEA-DFD9-41CC-A1BD-3BB92B3BC36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C0C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A2F24-55F8-4B34-85B3-40B4354A1F1C}" type="datetime1">
              <a:rPr lang="ko-KR" altLang="en-US"/>
              <a:pPr>
                <a:defRPr/>
              </a:pPr>
              <a:t>2009-04-01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34032-878B-4E14-AEF8-ED1B52C32D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C0C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E7A7E-F42B-4FAB-98DD-612A023E97EA}" type="datetime1">
              <a:rPr lang="ko-KR" altLang="en-US"/>
              <a:pPr>
                <a:defRPr/>
              </a:pPr>
              <a:t>2009-04-01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9125B-C812-42E8-8C1F-21E2A2C6B7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C0C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7C8DB-B8FF-4C97-BB48-7E8755EC323B}" type="datetime1">
              <a:rPr lang="ko-KR" altLang="en-US"/>
              <a:pPr>
                <a:defRPr/>
              </a:pPr>
              <a:t>2009-04-01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756C9-9450-4188-AA0A-F90C8B77CA3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C0C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DA5A6-80BD-4154-BF4F-E2E0972C0AF4}" type="datetime1">
              <a:rPr lang="ko-KR" altLang="en-US"/>
              <a:pPr>
                <a:defRPr/>
              </a:pPr>
              <a:t>2009-04-01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3C5BE-D613-481C-8FAF-C828FED444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C0C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28712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24E56-C8B5-420E-9E6E-3DBC2F26C099}" type="datetime1">
              <a:rPr lang="ko-KR" altLang="en-US"/>
              <a:pPr>
                <a:defRPr/>
              </a:pPr>
              <a:t>2009-04-01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404EE-6EB1-42A2-B1AB-6C762FF0A8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C0C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D5C0-1463-4615-B626-11D0637CA624}" type="datetime1">
              <a:rPr lang="ko-KR" altLang="en-US"/>
              <a:pPr>
                <a:defRPr/>
              </a:pPr>
              <a:t>2009-04-01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67269-6C7F-4AC3-84FA-FA9349C438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-24"/>
            <a:ext cx="82296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93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lang="ko-KR" altLang="en-US"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fld id="{13851B50-0C83-4796-9B59-30C8E5171444}" type="datetime1">
              <a:rPr lang="en-US" altLang="ko-KR" smtClean="0"/>
              <a:pPr>
                <a:defRPr/>
              </a:pPr>
              <a:t>4/1/2009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93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lang="ko-KR" altLang="en-US"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93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lang="ko-KR" altLang="en-US"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fld id="{9415B497-AC85-4034-9D51-D59FE6EB45D7}" type="slidenum">
              <a:rPr lang="en-US" altLang="ko-KR" smtClean="0"/>
              <a:pPr>
                <a:defRPr/>
              </a:pPr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9" r:id="rId3"/>
    <p:sldLayoutId id="2147483690" r:id="rId4"/>
    <p:sldLayoutId id="2147483691" r:id="rId5"/>
    <p:sldLayoutId id="2147483692" r:id="rId6"/>
    <p:sldLayoutId id="2147483694" r:id="rId7"/>
    <p:sldLayoutId id="2147483695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lang="ko-KR" altLang="en-US" sz="4000" kern="1200" dirty="0" smtClean="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1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6DFEA-DFD9-41CC-A1BD-3BB92B3BC361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6DFEA-DFD9-41CC-A1BD-3BB92B3BC361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239</TotalTime>
  <Words>2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멀티미디어교육원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1231</dc:title>
  <dc:creator>이희연</dc:creator>
  <cp:lastModifiedBy>ADMIN</cp:lastModifiedBy>
  <cp:revision>34</cp:revision>
  <dcterms:created xsi:type="dcterms:W3CDTF">2008-03-05T04:31:50Z</dcterms:created>
  <dcterms:modified xsi:type="dcterms:W3CDTF">2009-04-01T04:35:12Z</dcterms:modified>
</cp:coreProperties>
</file>