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276" r:id="rId3"/>
    <p:sldId id="271" r:id="rId4"/>
    <p:sldId id="281" r:id="rId5"/>
    <p:sldId id="282" r:id="rId6"/>
    <p:sldId id="278" r:id="rId7"/>
    <p:sldId id="283" r:id="rId8"/>
    <p:sldId id="284" r:id="rId9"/>
    <p:sldId id="279" r:id="rId10"/>
    <p:sldId id="285" r:id="rId11"/>
    <p:sldId id="286" r:id="rId12"/>
    <p:sldId id="280" r:id="rId13"/>
    <p:sldId id="287" r:id="rId14"/>
    <p:sldId id="288" r:id="rId15"/>
    <p:sldId id="27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EE1FF"/>
    <a:srgbClr val="FFDDF9"/>
    <a:srgbClr val="D9D9D9"/>
    <a:srgbClr val="FFCCCC"/>
    <a:srgbClr val="CDEFCD"/>
    <a:srgbClr val="C96E69"/>
    <a:srgbClr val="C15853"/>
    <a:srgbClr val="C86866"/>
    <a:srgbClr val="B24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9" autoAdjust="0"/>
    <p:restoredTop sz="94591" autoAdjust="0"/>
  </p:normalViewPr>
  <p:slideViewPr>
    <p:cSldViewPr>
      <p:cViewPr varScale="1">
        <p:scale>
          <a:sx n="106" d="100"/>
          <a:sy n="106" d="100"/>
        </p:scale>
        <p:origin x="-11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2387B-C657-4CB5-AD8D-60878065FC6C}" type="datetimeFigureOut">
              <a:rPr lang="ko-KR" altLang="en-US" smtClean="0"/>
              <a:pPr/>
              <a:t>2013-08-28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4392F-2C27-4C18-9344-F409CF83F4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00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22E943-9B82-442E-929D-5F1B6D55948F}" type="datetimeFigureOut">
              <a:rPr lang="ko-KR" altLang="en-US" smtClean="0"/>
              <a:pPr/>
              <a:t>2013-08-28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6F811E-91A8-4C85-BC07-A01248A27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22E943-9B82-442E-929D-5F1B6D55948F}" type="datetimeFigureOut">
              <a:rPr lang="ko-KR" altLang="en-US" smtClean="0"/>
              <a:pPr/>
              <a:t>2013-08-28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6F811E-91A8-4C85-BC07-A01248A27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22E943-9B82-442E-929D-5F1B6D55948F}" type="datetimeFigureOut">
              <a:rPr lang="ko-KR" altLang="en-US" smtClean="0"/>
              <a:pPr/>
              <a:t>2013-08-28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6F811E-91A8-4C85-BC07-A01248A27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22E943-9B82-442E-929D-5F1B6D55948F}" type="datetimeFigureOut">
              <a:rPr lang="ko-KR" altLang="en-US" smtClean="0"/>
              <a:pPr/>
              <a:t>2013-08-28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6F811E-91A8-4C85-BC07-A01248A27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22E943-9B82-442E-929D-5F1B6D55948F}" type="datetimeFigureOut">
              <a:rPr lang="ko-KR" altLang="en-US" smtClean="0"/>
              <a:pPr/>
              <a:t>2013-08-28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6F811E-91A8-4C85-BC07-A01248A27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22E943-9B82-442E-929D-5F1B6D55948F}" type="datetimeFigureOut">
              <a:rPr lang="ko-KR" altLang="en-US" smtClean="0"/>
              <a:pPr/>
              <a:t>2013-08-28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6F811E-91A8-4C85-BC07-A01248A27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22E943-9B82-442E-929D-5F1B6D55948F}" type="datetimeFigureOut">
              <a:rPr lang="ko-KR" altLang="en-US" smtClean="0"/>
              <a:pPr/>
              <a:t>2013-08-28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6F811E-91A8-4C85-BC07-A01248A27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22E943-9B82-442E-929D-5F1B6D55948F}" type="datetimeFigureOut">
              <a:rPr lang="ko-KR" altLang="en-US" smtClean="0"/>
              <a:pPr/>
              <a:t>2013-08-28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6F811E-91A8-4C85-BC07-A01248A27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22E943-9B82-442E-929D-5F1B6D55948F}" type="datetimeFigureOut">
              <a:rPr lang="ko-KR" altLang="en-US" smtClean="0"/>
              <a:pPr/>
              <a:t>2013-08-28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6F811E-91A8-4C85-BC07-A01248A27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22E943-9B82-442E-929D-5F1B6D55948F}" type="datetimeFigureOut">
              <a:rPr lang="ko-KR" altLang="en-US" smtClean="0"/>
              <a:pPr/>
              <a:t>2013-08-28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6F811E-91A8-4C85-BC07-A01248A27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3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1259632" y="836712"/>
            <a:ext cx="417646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500430" y="4572008"/>
            <a:ext cx="48722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Power point </a:t>
            </a:r>
            <a:r>
              <a:rPr lang="en-US" altLang="ko-K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Template</a:t>
            </a:r>
            <a:endParaRPr lang="ko-KR" alt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6" name="타원 4"/>
          <p:cNvSpPr/>
          <p:nvPr/>
        </p:nvSpPr>
        <p:spPr>
          <a:xfrm>
            <a:off x="2786051" y="4227401"/>
            <a:ext cx="5864304" cy="1381262"/>
          </a:xfrm>
          <a:custGeom>
            <a:avLst/>
            <a:gdLst>
              <a:gd name="connsiteX0" fmla="*/ 0 w 8069832"/>
              <a:gd name="connsiteY0" fmla="*/ 2484276 h 4968552"/>
              <a:gd name="connsiteX1" fmla="*/ 4034916 w 8069832"/>
              <a:gd name="connsiteY1" fmla="*/ 0 h 4968552"/>
              <a:gd name="connsiteX2" fmla="*/ 8069832 w 8069832"/>
              <a:gd name="connsiteY2" fmla="*/ 2484276 h 4968552"/>
              <a:gd name="connsiteX3" fmla="*/ 4034916 w 8069832"/>
              <a:gd name="connsiteY3" fmla="*/ 4968552 h 4968552"/>
              <a:gd name="connsiteX4" fmla="*/ 0 w 8069832"/>
              <a:gd name="connsiteY4" fmla="*/ 2484276 h 4968552"/>
              <a:gd name="connsiteX0" fmla="*/ 777 w 8070609"/>
              <a:gd name="connsiteY0" fmla="*/ 2484276 h 4968552"/>
              <a:gd name="connsiteX1" fmla="*/ 4035693 w 8070609"/>
              <a:gd name="connsiteY1" fmla="*/ 0 h 4968552"/>
              <a:gd name="connsiteX2" fmla="*/ 8070609 w 8070609"/>
              <a:gd name="connsiteY2" fmla="*/ 2484276 h 4968552"/>
              <a:gd name="connsiteX3" fmla="*/ 4035693 w 8070609"/>
              <a:gd name="connsiteY3" fmla="*/ 4968552 h 4968552"/>
              <a:gd name="connsiteX4" fmla="*/ 777 w 8070609"/>
              <a:gd name="connsiteY4" fmla="*/ 2484276 h 4968552"/>
              <a:gd name="connsiteX0" fmla="*/ 777 w 8071970"/>
              <a:gd name="connsiteY0" fmla="*/ 2484276 h 4968552"/>
              <a:gd name="connsiteX1" fmla="*/ 4035693 w 8071970"/>
              <a:gd name="connsiteY1" fmla="*/ 0 h 4968552"/>
              <a:gd name="connsiteX2" fmla="*/ 8070609 w 8071970"/>
              <a:gd name="connsiteY2" fmla="*/ 2484276 h 4968552"/>
              <a:gd name="connsiteX3" fmla="*/ 4035693 w 8071970"/>
              <a:gd name="connsiteY3" fmla="*/ 4968552 h 4968552"/>
              <a:gd name="connsiteX4" fmla="*/ 777 w 8071970"/>
              <a:gd name="connsiteY4" fmla="*/ 2484276 h 496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1970" h="4968552">
                <a:moveTo>
                  <a:pt x="777" y="2484276"/>
                </a:moveTo>
                <a:cubicBezTo>
                  <a:pt x="-43468" y="242093"/>
                  <a:pt x="1807270" y="0"/>
                  <a:pt x="4035693" y="0"/>
                </a:cubicBezTo>
                <a:cubicBezTo>
                  <a:pt x="6264116" y="0"/>
                  <a:pt x="8129603" y="20867"/>
                  <a:pt x="8070609" y="2484276"/>
                </a:cubicBezTo>
                <a:cubicBezTo>
                  <a:pt x="8011615" y="4947685"/>
                  <a:pt x="6264116" y="4968552"/>
                  <a:pt x="4035693" y="4968552"/>
                </a:cubicBezTo>
                <a:cubicBezTo>
                  <a:pt x="1807270" y="4968552"/>
                  <a:pt x="45022" y="4726459"/>
                  <a:pt x="777" y="2484276"/>
                </a:cubicBezTo>
                <a:close/>
              </a:path>
            </a:pathLst>
          </a:custGeom>
          <a:noFill/>
          <a:ln w="19050">
            <a:solidFill>
              <a:srgbClr val="FFDDE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"/>
          <p:cNvSpPr/>
          <p:nvPr/>
        </p:nvSpPr>
        <p:spPr>
          <a:xfrm>
            <a:off x="2683161" y="4277627"/>
            <a:ext cx="6032243" cy="1452745"/>
          </a:xfrm>
          <a:custGeom>
            <a:avLst/>
            <a:gdLst>
              <a:gd name="connsiteX0" fmla="*/ 0 w 8069832"/>
              <a:gd name="connsiteY0" fmla="*/ 2484276 h 4968552"/>
              <a:gd name="connsiteX1" fmla="*/ 4034916 w 8069832"/>
              <a:gd name="connsiteY1" fmla="*/ 0 h 4968552"/>
              <a:gd name="connsiteX2" fmla="*/ 8069832 w 8069832"/>
              <a:gd name="connsiteY2" fmla="*/ 2484276 h 4968552"/>
              <a:gd name="connsiteX3" fmla="*/ 4034916 w 8069832"/>
              <a:gd name="connsiteY3" fmla="*/ 4968552 h 4968552"/>
              <a:gd name="connsiteX4" fmla="*/ 0 w 8069832"/>
              <a:gd name="connsiteY4" fmla="*/ 2484276 h 4968552"/>
              <a:gd name="connsiteX0" fmla="*/ 777 w 8070609"/>
              <a:gd name="connsiteY0" fmla="*/ 2484276 h 4968552"/>
              <a:gd name="connsiteX1" fmla="*/ 4035693 w 8070609"/>
              <a:gd name="connsiteY1" fmla="*/ 0 h 4968552"/>
              <a:gd name="connsiteX2" fmla="*/ 8070609 w 8070609"/>
              <a:gd name="connsiteY2" fmla="*/ 2484276 h 4968552"/>
              <a:gd name="connsiteX3" fmla="*/ 4035693 w 8070609"/>
              <a:gd name="connsiteY3" fmla="*/ 4968552 h 4968552"/>
              <a:gd name="connsiteX4" fmla="*/ 777 w 8070609"/>
              <a:gd name="connsiteY4" fmla="*/ 2484276 h 4968552"/>
              <a:gd name="connsiteX0" fmla="*/ 777 w 8071970"/>
              <a:gd name="connsiteY0" fmla="*/ 2484276 h 4968552"/>
              <a:gd name="connsiteX1" fmla="*/ 4035693 w 8071970"/>
              <a:gd name="connsiteY1" fmla="*/ 0 h 4968552"/>
              <a:gd name="connsiteX2" fmla="*/ 8070609 w 8071970"/>
              <a:gd name="connsiteY2" fmla="*/ 2484276 h 4968552"/>
              <a:gd name="connsiteX3" fmla="*/ 4035693 w 8071970"/>
              <a:gd name="connsiteY3" fmla="*/ 4968552 h 4968552"/>
              <a:gd name="connsiteX4" fmla="*/ 777 w 8071970"/>
              <a:gd name="connsiteY4" fmla="*/ 2484276 h 496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1970" h="4968552">
                <a:moveTo>
                  <a:pt x="777" y="2484276"/>
                </a:moveTo>
                <a:cubicBezTo>
                  <a:pt x="-43468" y="242093"/>
                  <a:pt x="1807270" y="0"/>
                  <a:pt x="4035693" y="0"/>
                </a:cubicBezTo>
                <a:cubicBezTo>
                  <a:pt x="6264116" y="0"/>
                  <a:pt x="8129603" y="20867"/>
                  <a:pt x="8070609" y="2484276"/>
                </a:cubicBezTo>
                <a:cubicBezTo>
                  <a:pt x="8011615" y="4947685"/>
                  <a:pt x="6264116" y="4968552"/>
                  <a:pt x="4035693" y="4968552"/>
                </a:cubicBezTo>
                <a:cubicBezTo>
                  <a:pt x="1807270" y="4968552"/>
                  <a:pt x="45022" y="4726459"/>
                  <a:pt x="777" y="2484276"/>
                </a:cubicBezTo>
                <a:close/>
              </a:path>
            </a:pathLst>
          </a:cu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ewha-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43834" y="214290"/>
            <a:ext cx="1197530" cy="2665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00034" y="1500174"/>
            <a:ext cx="8001056" cy="211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85852" y="714356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>
                    <a:lumMod val="6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Click to add title</a:t>
            </a:r>
            <a:endParaRPr lang="ko-KR" altLang="en-US" sz="3600" b="1" dirty="0">
              <a:solidFill>
                <a:schemeClr val="bg1">
                  <a:lumMod val="6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그룹 23"/>
          <p:cNvGrpSpPr/>
          <p:nvPr/>
        </p:nvGrpSpPr>
        <p:grpSpPr>
          <a:xfrm>
            <a:off x="0" y="0"/>
            <a:ext cx="9144032" cy="6858048"/>
            <a:chOff x="0" y="-24"/>
            <a:chExt cx="9144032" cy="6858048"/>
          </a:xfrm>
        </p:grpSpPr>
        <p:sp>
          <p:nvSpPr>
            <p:cNvPr id="19" name="직사각형 18"/>
            <p:cNvSpPr/>
            <p:nvPr/>
          </p:nvSpPr>
          <p:spPr>
            <a:xfrm>
              <a:off x="32" y="6643734"/>
              <a:ext cx="9144000" cy="2142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0"/>
              <a:ext cx="9144000" cy="2142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눈물 방울 9"/>
            <p:cNvSpPr/>
            <p:nvPr/>
          </p:nvSpPr>
          <p:spPr>
            <a:xfrm rot="16712161">
              <a:off x="645619" y="239124"/>
              <a:ext cx="212535" cy="188491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5400000">
              <a:off x="392905" y="-392905"/>
              <a:ext cx="1142984" cy="1928794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 rot="16200000">
              <a:off x="7750987" y="5464987"/>
              <a:ext cx="642918" cy="2143108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0"/>
              <a:ext cx="214282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929750" y="-24"/>
              <a:ext cx="214282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눈물 방울 40"/>
            <p:cNvSpPr/>
            <p:nvPr/>
          </p:nvSpPr>
          <p:spPr>
            <a:xfrm rot="16712161">
              <a:off x="739358" y="742155"/>
              <a:ext cx="212535" cy="188491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눈물 방울 43"/>
            <p:cNvSpPr/>
            <p:nvPr/>
          </p:nvSpPr>
          <p:spPr>
            <a:xfrm rot="17580000">
              <a:off x="1464193" y="306675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눈물 방울 44"/>
            <p:cNvSpPr/>
            <p:nvPr/>
          </p:nvSpPr>
          <p:spPr>
            <a:xfrm rot="17700000">
              <a:off x="519817" y="867028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눈물 방울 45"/>
            <p:cNvSpPr/>
            <p:nvPr/>
          </p:nvSpPr>
          <p:spPr>
            <a:xfrm rot="16712161">
              <a:off x="1217121" y="442288"/>
              <a:ext cx="212535" cy="188491"/>
            </a:xfrm>
            <a:prstGeom prst="teardrop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눈물 방울 50"/>
            <p:cNvSpPr/>
            <p:nvPr/>
          </p:nvSpPr>
          <p:spPr>
            <a:xfrm rot="18420000">
              <a:off x="283201" y="998752"/>
              <a:ext cx="198058" cy="182156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눈물 방울 26"/>
            <p:cNvSpPr/>
            <p:nvPr/>
          </p:nvSpPr>
          <p:spPr>
            <a:xfrm rot="16712161">
              <a:off x="991657" y="585187"/>
              <a:ext cx="212535" cy="188491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눈물 방울 38"/>
            <p:cNvSpPr/>
            <p:nvPr/>
          </p:nvSpPr>
          <p:spPr>
            <a:xfrm rot="6120000">
              <a:off x="7919405" y="6300171"/>
              <a:ext cx="212535" cy="188491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눈물 방울 39"/>
            <p:cNvSpPr/>
            <p:nvPr/>
          </p:nvSpPr>
          <p:spPr>
            <a:xfrm rot="6180000">
              <a:off x="8709167" y="6081732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눈물 방울 41"/>
            <p:cNvSpPr/>
            <p:nvPr/>
          </p:nvSpPr>
          <p:spPr>
            <a:xfrm rot="6120000">
              <a:off x="8468606" y="6134993"/>
              <a:ext cx="212535" cy="188491"/>
            </a:xfrm>
            <a:prstGeom prst="teardrop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눈물 방울 47"/>
            <p:cNvSpPr/>
            <p:nvPr/>
          </p:nvSpPr>
          <p:spPr>
            <a:xfrm rot="6000000">
              <a:off x="8206804" y="6226940"/>
              <a:ext cx="202436" cy="181862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눈물 방울 48"/>
            <p:cNvSpPr/>
            <p:nvPr/>
          </p:nvSpPr>
          <p:spPr>
            <a:xfrm rot="5340000">
              <a:off x="7705089" y="6371608"/>
              <a:ext cx="212535" cy="188491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00034" y="1500174"/>
            <a:ext cx="8001056" cy="211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85852" y="714356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>
                    <a:lumMod val="6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Click to add title</a:t>
            </a:r>
            <a:endParaRPr lang="ko-KR" altLang="en-US" sz="3600" b="1" dirty="0">
              <a:solidFill>
                <a:schemeClr val="bg1">
                  <a:lumMod val="6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그룹 23"/>
          <p:cNvGrpSpPr/>
          <p:nvPr/>
        </p:nvGrpSpPr>
        <p:grpSpPr>
          <a:xfrm>
            <a:off x="0" y="0"/>
            <a:ext cx="9144032" cy="6858048"/>
            <a:chOff x="0" y="-24"/>
            <a:chExt cx="9144032" cy="6858048"/>
          </a:xfrm>
        </p:grpSpPr>
        <p:sp>
          <p:nvSpPr>
            <p:cNvPr id="19" name="직사각형 18"/>
            <p:cNvSpPr/>
            <p:nvPr/>
          </p:nvSpPr>
          <p:spPr>
            <a:xfrm>
              <a:off x="32" y="6643734"/>
              <a:ext cx="9144000" cy="2142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0"/>
              <a:ext cx="9144000" cy="2142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눈물 방울 9"/>
            <p:cNvSpPr/>
            <p:nvPr/>
          </p:nvSpPr>
          <p:spPr>
            <a:xfrm rot="16712161">
              <a:off x="645619" y="239124"/>
              <a:ext cx="212535" cy="188491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5400000">
              <a:off x="392905" y="-392905"/>
              <a:ext cx="1142984" cy="1928794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 rot="16200000">
              <a:off x="7750987" y="5464987"/>
              <a:ext cx="642918" cy="2143108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0"/>
              <a:ext cx="214282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929750" y="-24"/>
              <a:ext cx="214282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눈물 방울 40"/>
            <p:cNvSpPr/>
            <p:nvPr/>
          </p:nvSpPr>
          <p:spPr>
            <a:xfrm rot="16712161">
              <a:off x="739358" y="742155"/>
              <a:ext cx="212535" cy="188491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눈물 방울 43"/>
            <p:cNvSpPr/>
            <p:nvPr/>
          </p:nvSpPr>
          <p:spPr>
            <a:xfrm rot="17580000">
              <a:off x="1464193" y="306675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눈물 방울 44"/>
            <p:cNvSpPr/>
            <p:nvPr/>
          </p:nvSpPr>
          <p:spPr>
            <a:xfrm rot="17700000">
              <a:off x="519817" y="867028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눈물 방울 45"/>
            <p:cNvSpPr/>
            <p:nvPr/>
          </p:nvSpPr>
          <p:spPr>
            <a:xfrm rot="16712161">
              <a:off x="1217121" y="442288"/>
              <a:ext cx="212535" cy="188491"/>
            </a:xfrm>
            <a:prstGeom prst="teardrop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눈물 방울 50"/>
            <p:cNvSpPr/>
            <p:nvPr/>
          </p:nvSpPr>
          <p:spPr>
            <a:xfrm rot="18420000">
              <a:off x="283201" y="998752"/>
              <a:ext cx="198058" cy="182156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눈물 방울 26"/>
            <p:cNvSpPr/>
            <p:nvPr/>
          </p:nvSpPr>
          <p:spPr>
            <a:xfrm rot="16712161">
              <a:off x="991657" y="585187"/>
              <a:ext cx="212535" cy="188491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눈물 방울 38"/>
            <p:cNvSpPr/>
            <p:nvPr/>
          </p:nvSpPr>
          <p:spPr>
            <a:xfrm rot="6120000">
              <a:off x="7919405" y="6300171"/>
              <a:ext cx="212535" cy="188491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눈물 방울 39"/>
            <p:cNvSpPr/>
            <p:nvPr/>
          </p:nvSpPr>
          <p:spPr>
            <a:xfrm rot="6180000">
              <a:off x="8709167" y="6081732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눈물 방울 41"/>
            <p:cNvSpPr/>
            <p:nvPr/>
          </p:nvSpPr>
          <p:spPr>
            <a:xfrm rot="6120000">
              <a:off x="8468606" y="6134993"/>
              <a:ext cx="212535" cy="188491"/>
            </a:xfrm>
            <a:prstGeom prst="teardrop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눈물 방울 47"/>
            <p:cNvSpPr/>
            <p:nvPr/>
          </p:nvSpPr>
          <p:spPr>
            <a:xfrm rot="6000000">
              <a:off x="8206804" y="6226940"/>
              <a:ext cx="202436" cy="181862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눈물 방울 48"/>
            <p:cNvSpPr/>
            <p:nvPr/>
          </p:nvSpPr>
          <p:spPr>
            <a:xfrm rot="5340000">
              <a:off x="7705089" y="6371608"/>
              <a:ext cx="212535" cy="188491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00034" y="1500174"/>
            <a:ext cx="8001056" cy="211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85852" y="714356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>
                    <a:lumMod val="6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Click to add title</a:t>
            </a:r>
            <a:endParaRPr lang="ko-KR" altLang="en-US" sz="3600" b="1" dirty="0">
              <a:solidFill>
                <a:schemeClr val="bg1">
                  <a:lumMod val="6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그룹 23"/>
          <p:cNvGrpSpPr/>
          <p:nvPr/>
        </p:nvGrpSpPr>
        <p:grpSpPr>
          <a:xfrm>
            <a:off x="0" y="0"/>
            <a:ext cx="9144032" cy="6858048"/>
            <a:chOff x="0" y="-24"/>
            <a:chExt cx="9144032" cy="6858048"/>
          </a:xfrm>
        </p:grpSpPr>
        <p:sp>
          <p:nvSpPr>
            <p:cNvPr id="19" name="직사각형 18"/>
            <p:cNvSpPr/>
            <p:nvPr/>
          </p:nvSpPr>
          <p:spPr>
            <a:xfrm>
              <a:off x="32" y="6643734"/>
              <a:ext cx="9144000" cy="2142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0"/>
              <a:ext cx="9144000" cy="2142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눈물 방울 9"/>
            <p:cNvSpPr/>
            <p:nvPr/>
          </p:nvSpPr>
          <p:spPr>
            <a:xfrm rot="16712161">
              <a:off x="645619" y="239124"/>
              <a:ext cx="212535" cy="188491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5400000">
              <a:off x="392905" y="-392905"/>
              <a:ext cx="1142984" cy="192879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 rot="16200000">
              <a:off x="7750987" y="5464987"/>
              <a:ext cx="642918" cy="21431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0"/>
              <a:ext cx="214282" cy="685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929750" y="-24"/>
              <a:ext cx="214282" cy="685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눈물 방울 40"/>
            <p:cNvSpPr/>
            <p:nvPr/>
          </p:nvSpPr>
          <p:spPr>
            <a:xfrm rot="16712161">
              <a:off x="739358" y="742155"/>
              <a:ext cx="212535" cy="188491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눈물 방울 43"/>
            <p:cNvSpPr/>
            <p:nvPr/>
          </p:nvSpPr>
          <p:spPr>
            <a:xfrm rot="17580000">
              <a:off x="1464193" y="306675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눈물 방울 44"/>
            <p:cNvSpPr/>
            <p:nvPr/>
          </p:nvSpPr>
          <p:spPr>
            <a:xfrm rot="17700000">
              <a:off x="519817" y="867028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눈물 방울 45"/>
            <p:cNvSpPr/>
            <p:nvPr/>
          </p:nvSpPr>
          <p:spPr>
            <a:xfrm rot="16712161">
              <a:off x="1217121" y="442288"/>
              <a:ext cx="212535" cy="188491"/>
            </a:xfrm>
            <a:prstGeom prst="teardrop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눈물 방울 50"/>
            <p:cNvSpPr/>
            <p:nvPr/>
          </p:nvSpPr>
          <p:spPr>
            <a:xfrm rot="18420000">
              <a:off x="283201" y="998752"/>
              <a:ext cx="198058" cy="182156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눈물 방울 26"/>
            <p:cNvSpPr/>
            <p:nvPr/>
          </p:nvSpPr>
          <p:spPr>
            <a:xfrm rot="16712161">
              <a:off x="991657" y="585187"/>
              <a:ext cx="212535" cy="188491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눈물 방울 38"/>
            <p:cNvSpPr/>
            <p:nvPr/>
          </p:nvSpPr>
          <p:spPr>
            <a:xfrm rot="6120000">
              <a:off x="7919405" y="6300171"/>
              <a:ext cx="212535" cy="188491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눈물 방울 39"/>
            <p:cNvSpPr/>
            <p:nvPr/>
          </p:nvSpPr>
          <p:spPr>
            <a:xfrm rot="6180000">
              <a:off x="8709167" y="6081732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눈물 방울 41"/>
            <p:cNvSpPr/>
            <p:nvPr/>
          </p:nvSpPr>
          <p:spPr>
            <a:xfrm rot="6120000">
              <a:off x="8468606" y="6134993"/>
              <a:ext cx="212535" cy="188491"/>
            </a:xfrm>
            <a:prstGeom prst="teardrop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눈물 방울 47"/>
            <p:cNvSpPr/>
            <p:nvPr/>
          </p:nvSpPr>
          <p:spPr>
            <a:xfrm rot="6000000">
              <a:off x="8206804" y="6226940"/>
              <a:ext cx="202436" cy="181862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눈물 방울 48"/>
            <p:cNvSpPr/>
            <p:nvPr/>
          </p:nvSpPr>
          <p:spPr>
            <a:xfrm rot="5340000">
              <a:off x="7705089" y="6371608"/>
              <a:ext cx="212535" cy="188491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00034" y="1500174"/>
            <a:ext cx="8001056" cy="211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85852" y="714356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>
                    <a:lumMod val="6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Click to add title</a:t>
            </a:r>
            <a:endParaRPr lang="ko-KR" altLang="en-US" sz="3600" b="1" dirty="0">
              <a:solidFill>
                <a:schemeClr val="bg1">
                  <a:lumMod val="6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그룹 23"/>
          <p:cNvGrpSpPr/>
          <p:nvPr/>
        </p:nvGrpSpPr>
        <p:grpSpPr>
          <a:xfrm>
            <a:off x="0" y="0"/>
            <a:ext cx="9144032" cy="6858048"/>
            <a:chOff x="0" y="-24"/>
            <a:chExt cx="9144032" cy="6858048"/>
          </a:xfrm>
        </p:grpSpPr>
        <p:sp>
          <p:nvSpPr>
            <p:cNvPr id="19" name="직사각형 18"/>
            <p:cNvSpPr/>
            <p:nvPr/>
          </p:nvSpPr>
          <p:spPr>
            <a:xfrm>
              <a:off x="32" y="6643734"/>
              <a:ext cx="9144000" cy="2142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0"/>
              <a:ext cx="9144000" cy="2142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눈물 방울 9"/>
            <p:cNvSpPr/>
            <p:nvPr/>
          </p:nvSpPr>
          <p:spPr>
            <a:xfrm rot="16712161">
              <a:off x="645619" y="239124"/>
              <a:ext cx="212535" cy="188491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5400000">
              <a:off x="392905" y="-392905"/>
              <a:ext cx="1142984" cy="192879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 rot="16200000">
              <a:off x="7750987" y="5464987"/>
              <a:ext cx="642918" cy="21431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0"/>
              <a:ext cx="214282" cy="685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929750" y="-24"/>
              <a:ext cx="214282" cy="685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눈물 방울 40"/>
            <p:cNvSpPr/>
            <p:nvPr/>
          </p:nvSpPr>
          <p:spPr>
            <a:xfrm rot="16712161">
              <a:off x="739358" y="742155"/>
              <a:ext cx="212535" cy="188491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눈물 방울 43"/>
            <p:cNvSpPr/>
            <p:nvPr/>
          </p:nvSpPr>
          <p:spPr>
            <a:xfrm rot="17580000">
              <a:off x="1464193" y="306675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눈물 방울 44"/>
            <p:cNvSpPr/>
            <p:nvPr/>
          </p:nvSpPr>
          <p:spPr>
            <a:xfrm rot="17700000">
              <a:off x="519817" y="867028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눈물 방울 45"/>
            <p:cNvSpPr/>
            <p:nvPr/>
          </p:nvSpPr>
          <p:spPr>
            <a:xfrm rot="16712161">
              <a:off x="1217121" y="442288"/>
              <a:ext cx="212535" cy="188491"/>
            </a:xfrm>
            <a:prstGeom prst="teardrop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눈물 방울 50"/>
            <p:cNvSpPr/>
            <p:nvPr/>
          </p:nvSpPr>
          <p:spPr>
            <a:xfrm rot="18420000">
              <a:off x="283201" y="998752"/>
              <a:ext cx="198058" cy="182156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눈물 방울 26"/>
            <p:cNvSpPr/>
            <p:nvPr/>
          </p:nvSpPr>
          <p:spPr>
            <a:xfrm rot="16712161">
              <a:off x="991657" y="585187"/>
              <a:ext cx="212535" cy="188491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눈물 방울 38"/>
            <p:cNvSpPr/>
            <p:nvPr/>
          </p:nvSpPr>
          <p:spPr>
            <a:xfrm rot="6120000">
              <a:off x="7919405" y="6300171"/>
              <a:ext cx="212535" cy="188491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눈물 방울 39"/>
            <p:cNvSpPr/>
            <p:nvPr/>
          </p:nvSpPr>
          <p:spPr>
            <a:xfrm rot="6180000">
              <a:off x="8709167" y="6081732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눈물 방울 41"/>
            <p:cNvSpPr/>
            <p:nvPr/>
          </p:nvSpPr>
          <p:spPr>
            <a:xfrm rot="6120000">
              <a:off x="8468606" y="6134993"/>
              <a:ext cx="212535" cy="188491"/>
            </a:xfrm>
            <a:prstGeom prst="teardrop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눈물 방울 47"/>
            <p:cNvSpPr/>
            <p:nvPr/>
          </p:nvSpPr>
          <p:spPr>
            <a:xfrm rot="6000000">
              <a:off x="8206804" y="6226940"/>
              <a:ext cx="202436" cy="181862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눈물 방울 48"/>
            <p:cNvSpPr/>
            <p:nvPr/>
          </p:nvSpPr>
          <p:spPr>
            <a:xfrm rot="5340000">
              <a:off x="7705089" y="6371608"/>
              <a:ext cx="212535" cy="188491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00034" y="1500174"/>
            <a:ext cx="8001056" cy="211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85852" y="714356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>
                    <a:lumMod val="6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Click to add title</a:t>
            </a:r>
            <a:endParaRPr lang="ko-KR" altLang="en-US" sz="3600" b="1" dirty="0">
              <a:solidFill>
                <a:schemeClr val="bg1">
                  <a:lumMod val="6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그룹 23"/>
          <p:cNvGrpSpPr/>
          <p:nvPr/>
        </p:nvGrpSpPr>
        <p:grpSpPr>
          <a:xfrm>
            <a:off x="0" y="0"/>
            <a:ext cx="9144032" cy="6858048"/>
            <a:chOff x="0" y="-24"/>
            <a:chExt cx="9144032" cy="6858048"/>
          </a:xfrm>
        </p:grpSpPr>
        <p:sp>
          <p:nvSpPr>
            <p:cNvPr id="19" name="직사각형 18"/>
            <p:cNvSpPr/>
            <p:nvPr/>
          </p:nvSpPr>
          <p:spPr>
            <a:xfrm>
              <a:off x="32" y="6643734"/>
              <a:ext cx="9144000" cy="2142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0"/>
              <a:ext cx="9144000" cy="2142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눈물 방울 9"/>
            <p:cNvSpPr/>
            <p:nvPr/>
          </p:nvSpPr>
          <p:spPr>
            <a:xfrm rot="16712161">
              <a:off x="645619" y="239124"/>
              <a:ext cx="212535" cy="188491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5400000">
              <a:off x="392905" y="-392905"/>
              <a:ext cx="1142984" cy="192879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 rot="16200000">
              <a:off x="7750987" y="5464987"/>
              <a:ext cx="642918" cy="21431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0"/>
              <a:ext cx="214282" cy="685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929750" y="-24"/>
              <a:ext cx="214282" cy="685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눈물 방울 40"/>
            <p:cNvSpPr/>
            <p:nvPr/>
          </p:nvSpPr>
          <p:spPr>
            <a:xfrm rot="16712161">
              <a:off x="739358" y="742155"/>
              <a:ext cx="212535" cy="188491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눈물 방울 43"/>
            <p:cNvSpPr/>
            <p:nvPr/>
          </p:nvSpPr>
          <p:spPr>
            <a:xfrm rot="17580000">
              <a:off x="1464193" y="306675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눈물 방울 44"/>
            <p:cNvSpPr/>
            <p:nvPr/>
          </p:nvSpPr>
          <p:spPr>
            <a:xfrm rot="17700000">
              <a:off x="519817" y="867028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눈물 방울 45"/>
            <p:cNvSpPr/>
            <p:nvPr/>
          </p:nvSpPr>
          <p:spPr>
            <a:xfrm rot="16712161">
              <a:off x="1217121" y="442288"/>
              <a:ext cx="212535" cy="188491"/>
            </a:xfrm>
            <a:prstGeom prst="teardrop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눈물 방울 50"/>
            <p:cNvSpPr/>
            <p:nvPr/>
          </p:nvSpPr>
          <p:spPr>
            <a:xfrm rot="18420000">
              <a:off x="283201" y="998752"/>
              <a:ext cx="198058" cy="182156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눈물 방울 26"/>
            <p:cNvSpPr/>
            <p:nvPr/>
          </p:nvSpPr>
          <p:spPr>
            <a:xfrm rot="16712161">
              <a:off x="991657" y="585187"/>
              <a:ext cx="212535" cy="188491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눈물 방울 38"/>
            <p:cNvSpPr/>
            <p:nvPr/>
          </p:nvSpPr>
          <p:spPr>
            <a:xfrm rot="6120000">
              <a:off x="7919405" y="6300171"/>
              <a:ext cx="212535" cy="188491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눈물 방울 39"/>
            <p:cNvSpPr/>
            <p:nvPr/>
          </p:nvSpPr>
          <p:spPr>
            <a:xfrm rot="6180000">
              <a:off x="8709167" y="6081732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눈물 방울 41"/>
            <p:cNvSpPr/>
            <p:nvPr/>
          </p:nvSpPr>
          <p:spPr>
            <a:xfrm rot="6120000">
              <a:off x="8468606" y="6134993"/>
              <a:ext cx="212535" cy="188491"/>
            </a:xfrm>
            <a:prstGeom prst="teardrop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눈물 방울 47"/>
            <p:cNvSpPr/>
            <p:nvPr/>
          </p:nvSpPr>
          <p:spPr>
            <a:xfrm rot="6000000">
              <a:off x="8206804" y="6226940"/>
              <a:ext cx="202436" cy="181862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눈물 방울 48"/>
            <p:cNvSpPr/>
            <p:nvPr/>
          </p:nvSpPr>
          <p:spPr>
            <a:xfrm rot="5340000">
              <a:off x="7705089" y="6371608"/>
              <a:ext cx="212535" cy="188491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444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33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00100" y="1214422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2800" b="1" dirty="0">
              <a:ln>
                <a:solidFill>
                  <a:schemeClr val="bg1"/>
                </a:solidFill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1785926"/>
            <a:ext cx="2319609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 smtClean="0">
                <a:ln w="3175">
                  <a:solidFill>
                    <a:schemeClr val="bg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Contents</a:t>
            </a:r>
          </a:p>
          <a:p>
            <a:pPr marL="800100" lvl="1" indent="-342900"/>
            <a:r>
              <a:rPr lang="en-US" altLang="ko-KR" sz="1400" b="1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 Add your text here</a:t>
            </a:r>
          </a:p>
          <a:p>
            <a:pPr marL="800100" lvl="1" indent="-342900"/>
            <a:endParaRPr lang="en-US" altLang="ko-KR" sz="1400" b="1" dirty="0" smtClean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400" b="1" dirty="0" smtClean="0">
                <a:ln w="3175"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Contents</a:t>
            </a:r>
          </a:p>
          <a:p>
            <a:pPr marL="800100" lvl="1" indent="-342900"/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Add your text here</a:t>
            </a:r>
            <a:endParaRPr lang="ko-KR" altLang="en-US" sz="1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/>
            <a:endParaRPr lang="en-US" altLang="ko-KR" sz="1400" b="1" dirty="0" smtClean="0"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400" b="1" dirty="0" smtClean="0">
                <a:ln w="3175">
                  <a:solidFill>
                    <a:schemeClr val="bg1"/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Contents</a:t>
            </a:r>
          </a:p>
          <a:p>
            <a:pPr marL="800100" lvl="1" indent="-342900"/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Add your text here</a:t>
            </a:r>
            <a:endParaRPr lang="ko-KR" altLang="en-US" sz="1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/>
            <a:endParaRPr lang="en-US" altLang="ko-KR" sz="1400" b="1" dirty="0" smtClean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400" b="1" dirty="0" smtClean="0">
                <a:ln w="3175">
                  <a:solidFill>
                    <a:schemeClr val="bg1"/>
                  </a:solidFill>
                </a:ln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Contents</a:t>
            </a:r>
          </a:p>
          <a:p>
            <a:pPr marL="800100" lvl="1" indent="-342900"/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Add your text here</a:t>
            </a:r>
            <a:endParaRPr lang="ko-KR" altLang="en-US" sz="1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/>
            <a:endParaRPr lang="ko-KR" altLang="en-US" sz="1400" b="1" dirty="0"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00034" y="1500174"/>
            <a:ext cx="8001056" cy="211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85852" y="714356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Click </a:t>
            </a:r>
            <a:r>
              <a:rPr lang="en-US" altLang="ko-KR" sz="36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US" altLang="ko-KR" sz="36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add title</a:t>
            </a:r>
            <a:endParaRPr lang="ko-KR" altLang="en-US" sz="3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0" y="0"/>
            <a:ext cx="9144032" cy="6858048"/>
            <a:chOff x="0" y="-24"/>
            <a:chExt cx="9144032" cy="6858048"/>
          </a:xfrm>
        </p:grpSpPr>
        <p:sp>
          <p:nvSpPr>
            <p:cNvPr id="19" name="직사각형 18"/>
            <p:cNvSpPr/>
            <p:nvPr/>
          </p:nvSpPr>
          <p:spPr>
            <a:xfrm>
              <a:off x="32" y="6643734"/>
              <a:ext cx="9144000" cy="2142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0"/>
              <a:ext cx="9144000" cy="2142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눈물 방울 9"/>
            <p:cNvSpPr/>
            <p:nvPr/>
          </p:nvSpPr>
          <p:spPr>
            <a:xfrm rot="16712161">
              <a:off x="645619" y="239124"/>
              <a:ext cx="212535" cy="188491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5400000">
              <a:off x="392905" y="-392905"/>
              <a:ext cx="1142984" cy="1928794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 rot="16200000">
              <a:off x="7750987" y="5464987"/>
              <a:ext cx="642918" cy="2143108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0"/>
              <a:ext cx="214282" cy="685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929750" y="-24"/>
              <a:ext cx="214282" cy="685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눈물 방울 40"/>
            <p:cNvSpPr/>
            <p:nvPr/>
          </p:nvSpPr>
          <p:spPr>
            <a:xfrm rot="16712161">
              <a:off x="739358" y="742155"/>
              <a:ext cx="212535" cy="188491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눈물 방울 43"/>
            <p:cNvSpPr/>
            <p:nvPr/>
          </p:nvSpPr>
          <p:spPr>
            <a:xfrm rot="17580000">
              <a:off x="1464193" y="306675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눈물 방울 44"/>
            <p:cNvSpPr/>
            <p:nvPr/>
          </p:nvSpPr>
          <p:spPr>
            <a:xfrm rot="17700000">
              <a:off x="519817" y="867028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눈물 방울 45"/>
            <p:cNvSpPr/>
            <p:nvPr/>
          </p:nvSpPr>
          <p:spPr>
            <a:xfrm rot="16712161">
              <a:off x="1217121" y="442288"/>
              <a:ext cx="212535" cy="188491"/>
            </a:xfrm>
            <a:prstGeom prst="teardrop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눈물 방울 50"/>
            <p:cNvSpPr/>
            <p:nvPr/>
          </p:nvSpPr>
          <p:spPr>
            <a:xfrm rot="18420000">
              <a:off x="283201" y="998752"/>
              <a:ext cx="198058" cy="182156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눈물 방울 26"/>
            <p:cNvSpPr/>
            <p:nvPr/>
          </p:nvSpPr>
          <p:spPr>
            <a:xfrm rot="16712161">
              <a:off x="991657" y="585187"/>
              <a:ext cx="212535" cy="188491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눈물 방울 38"/>
            <p:cNvSpPr/>
            <p:nvPr/>
          </p:nvSpPr>
          <p:spPr>
            <a:xfrm rot="6120000">
              <a:off x="7919405" y="6300171"/>
              <a:ext cx="212535" cy="188491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눈물 방울 39"/>
            <p:cNvSpPr/>
            <p:nvPr/>
          </p:nvSpPr>
          <p:spPr>
            <a:xfrm rot="6180000">
              <a:off x="8709167" y="6081732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눈물 방울 41"/>
            <p:cNvSpPr/>
            <p:nvPr/>
          </p:nvSpPr>
          <p:spPr>
            <a:xfrm rot="6120000">
              <a:off x="8468606" y="6134993"/>
              <a:ext cx="212535" cy="188491"/>
            </a:xfrm>
            <a:prstGeom prst="teardrop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눈물 방울 47"/>
            <p:cNvSpPr/>
            <p:nvPr/>
          </p:nvSpPr>
          <p:spPr>
            <a:xfrm rot="6000000">
              <a:off x="8206804" y="6226940"/>
              <a:ext cx="202436" cy="181862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눈물 방울 48"/>
            <p:cNvSpPr/>
            <p:nvPr/>
          </p:nvSpPr>
          <p:spPr>
            <a:xfrm rot="5340000">
              <a:off x="7705089" y="6371608"/>
              <a:ext cx="212535" cy="188491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00034" y="1500174"/>
            <a:ext cx="8001056" cy="211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85852" y="714356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>
                    <a:lumMod val="6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Click to add title</a:t>
            </a:r>
            <a:endParaRPr lang="ko-KR" altLang="en-US" sz="3600" b="1" dirty="0">
              <a:solidFill>
                <a:schemeClr val="bg1">
                  <a:lumMod val="6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그룹 23"/>
          <p:cNvGrpSpPr/>
          <p:nvPr/>
        </p:nvGrpSpPr>
        <p:grpSpPr>
          <a:xfrm>
            <a:off x="0" y="0"/>
            <a:ext cx="9144032" cy="6858048"/>
            <a:chOff x="0" y="-24"/>
            <a:chExt cx="9144032" cy="6858048"/>
          </a:xfrm>
        </p:grpSpPr>
        <p:sp>
          <p:nvSpPr>
            <p:cNvPr id="19" name="직사각형 18"/>
            <p:cNvSpPr/>
            <p:nvPr/>
          </p:nvSpPr>
          <p:spPr>
            <a:xfrm>
              <a:off x="32" y="6643734"/>
              <a:ext cx="9144000" cy="2142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0"/>
              <a:ext cx="9144000" cy="2142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눈물 방울 9"/>
            <p:cNvSpPr/>
            <p:nvPr/>
          </p:nvSpPr>
          <p:spPr>
            <a:xfrm rot="16712161">
              <a:off x="645619" y="239124"/>
              <a:ext cx="212535" cy="188491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5400000">
              <a:off x="392905" y="-392905"/>
              <a:ext cx="1142984" cy="1928794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 rot="16200000">
              <a:off x="7750987" y="5464987"/>
              <a:ext cx="642918" cy="2143108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0"/>
              <a:ext cx="214282" cy="685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929750" y="-24"/>
              <a:ext cx="214282" cy="685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눈물 방울 40"/>
            <p:cNvSpPr/>
            <p:nvPr/>
          </p:nvSpPr>
          <p:spPr>
            <a:xfrm rot="16712161">
              <a:off x="739358" y="742155"/>
              <a:ext cx="212535" cy="188491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눈물 방울 43"/>
            <p:cNvSpPr/>
            <p:nvPr/>
          </p:nvSpPr>
          <p:spPr>
            <a:xfrm rot="17580000">
              <a:off x="1464193" y="306675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눈물 방울 44"/>
            <p:cNvSpPr/>
            <p:nvPr/>
          </p:nvSpPr>
          <p:spPr>
            <a:xfrm rot="17700000">
              <a:off x="519817" y="867028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눈물 방울 45"/>
            <p:cNvSpPr/>
            <p:nvPr/>
          </p:nvSpPr>
          <p:spPr>
            <a:xfrm rot="16712161">
              <a:off x="1217121" y="442288"/>
              <a:ext cx="212535" cy="188491"/>
            </a:xfrm>
            <a:prstGeom prst="teardrop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눈물 방울 50"/>
            <p:cNvSpPr/>
            <p:nvPr/>
          </p:nvSpPr>
          <p:spPr>
            <a:xfrm rot="18420000">
              <a:off x="283201" y="998752"/>
              <a:ext cx="198058" cy="182156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눈물 방울 26"/>
            <p:cNvSpPr/>
            <p:nvPr/>
          </p:nvSpPr>
          <p:spPr>
            <a:xfrm rot="16712161">
              <a:off x="991657" y="585187"/>
              <a:ext cx="212535" cy="188491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눈물 방울 38"/>
            <p:cNvSpPr/>
            <p:nvPr/>
          </p:nvSpPr>
          <p:spPr>
            <a:xfrm rot="6120000">
              <a:off x="7919405" y="6300171"/>
              <a:ext cx="212535" cy="188491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눈물 방울 39"/>
            <p:cNvSpPr/>
            <p:nvPr/>
          </p:nvSpPr>
          <p:spPr>
            <a:xfrm rot="6180000">
              <a:off x="8709167" y="6081732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눈물 방울 41"/>
            <p:cNvSpPr/>
            <p:nvPr/>
          </p:nvSpPr>
          <p:spPr>
            <a:xfrm rot="6120000">
              <a:off x="8468606" y="6134993"/>
              <a:ext cx="212535" cy="188491"/>
            </a:xfrm>
            <a:prstGeom prst="teardrop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눈물 방울 47"/>
            <p:cNvSpPr/>
            <p:nvPr/>
          </p:nvSpPr>
          <p:spPr>
            <a:xfrm rot="6000000">
              <a:off x="8206804" y="6226940"/>
              <a:ext cx="202436" cy="181862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눈물 방울 48"/>
            <p:cNvSpPr/>
            <p:nvPr/>
          </p:nvSpPr>
          <p:spPr>
            <a:xfrm rot="5340000">
              <a:off x="7705089" y="6371608"/>
              <a:ext cx="212535" cy="188491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00034" y="1500174"/>
            <a:ext cx="8001056" cy="211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85852" y="714356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>
                    <a:lumMod val="6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Click to add title</a:t>
            </a:r>
            <a:endParaRPr lang="ko-KR" altLang="en-US" sz="3600" b="1" dirty="0">
              <a:solidFill>
                <a:schemeClr val="bg1">
                  <a:lumMod val="6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그룹 23"/>
          <p:cNvGrpSpPr/>
          <p:nvPr/>
        </p:nvGrpSpPr>
        <p:grpSpPr>
          <a:xfrm>
            <a:off x="0" y="0"/>
            <a:ext cx="9144032" cy="6858048"/>
            <a:chOff x="0" y="-24"/>
            <a:chExt cx="9144032" cy="6858048"/>
          </a:xfrm>
        </p:grpSpPr>
        <p:sp>
          <p:nvSpPr>
            <p:cNvPr id="19" name="직사각형 18"/>
            <p:cNvSpPr/>
            <p:nvPr/>
          </p:nvSpPr>
          <p:spPr>
            <a:xfrm>
              <a:off x="32" y="6643734"/>
              <a:ext cx="9144000" cy="2142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0"/>
              <a:ext cx="9144000" cy="2142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눈물 방울 9"/>
            <p:cNvSpPr/>
            <p:nvPr/>
          </p:nvSpPr>
          <p:spPr>
            <a:xfrm rot="16712161">
              <a:off x="645619" y="239124"/>
              <a:ext cx="212535" cy="188491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5400000">
              <a:off x="392905" y="-392905"/>
              <a:ext cx="1142984" cy="1928794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 rot="16200000">
              <a:off x="7750987" y="5464987"/>
              <a:ext cx="642918" cy="2143108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0"/>
              <a:ext cx="214282" cy="685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929750" y="-24"/>
              <a:ext cx="214282" cy="685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눈물 방울 40"/>
            <p:cNvSpPr/>
            <p:nvPr/>
          </p:nvSpPr>
          <p:spPr>
            <a:xfrm rot="16712161">
              <a:off x="739358" y="742155"/>
              <a:ext cx="212535" cy="188491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눈물 방울 43"/>
            <p:cNvSpPr/>
            <p:nvPr/>
          </p:nvSpPr>
          <p:spPr>
            <a:xfrm rot="17580000">
              <a:off x="1464193" y="306675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눈물 방울 44"/>
            <p:cNvSpPr/>
            <p:nvPr/>
          </p:nvSpPr>
          <p:spPr>
            <a:xfrm rot="17700000">
              <a:off x="519817" y="867028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눈물 방울 45"/>
            <p:cNvSpPr/>
            <p:nvPr/>
          </p:nvSpPr>
          <p:spPr>
            <a:xfrm rot="16712161">
              <a:off x="1217121" y="442288"/>
              <a:ext cx="212535" cy="188491"/>
            </a:xfrm>
            <a:prstGeom prst="teardrop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눈물 방울 50"/>
            <p:cNvSpPr/>
            <p:nvPr/>
          </p:nvSpPr>
          <p:spPr>
            <a:xfrm rot="18420000">
              <a:off x="283201" y="998752"/>
              <a:ext cx="198058" cy="182156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눈물 방울 26"/>
            <p:cNvSpPr/>
            <p:nvPr/>
          </p:nvSpPr>
          <p:spPr>
            <a:xfrm rot="16712161">
              <a:off x="991657" y="585187"/>
              <a:ext cx="212535" cy="188491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눈물 방울 38"/>
            <p:cNvSpPr/>
            <p:nvPr/>
          </p:nvSpPr>
          <p:spPr>
            <a:xfrm rot="6120000">
              <a:off x="7919405" y="6300171"/>
              <a:ext cx="212535" cy="188491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눈물 방울 39"/>
            <p:cNvSpPr/>
            <p:nvPr/>
          </p:nvSpPr>
          <p:spPr>
            <a:xfrm rot="6180000">
              <a:off x="8709167" y="6081732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눈물 방울 41"/>
            <p:cNvSpPr/>
            <p:nvPr/>
          </p:nvSpPr>
          <p:spPr>
            <a:xfrm rot="6120000">
              <a:off x="8468606" y="6134993"/>
              <a:ext cx="212535" cy="188491"/>
            </a:xfrm>
            <a:prstGeom prst="teardrop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눈물 방울 47"/>
            <p:cNvSpPr/>
            <p:nvPr/>
          </p:nvSpPr>
          <p:spPr>
            <a:xfrm rot="6000000">
              <a:off x="8206804" y="6226940"/>
              <a:ext cx="202436" cy="181862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눈물 방울 48"/>
            <p:cNvSpPr/>
            <p:nvPr/>
          </p:nvSpPr>
          <p:spPr>
            <a:xfrm rot="5340000">
              <a:off x="7705089" y="6371608"/>
              <a:ext cx="212535" cy="188491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00034" y="1500174"/>
            <a:ext cx="8001056" cy="211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85852" y="714356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>
                    <a:lumMod val="6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Click to add title</a:t>
            </a:r>
            <a:endParaRPr lang="ko-KR" altLang="en-US" sz="3600" b="1" dirty="0">
              <a:solidFill>
                <a:schemeClr val="bg1">
                  <a:lumMod val="6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그룹 23"/>
          <p:cNvGrpSpPr/>
          <p:nvPr/>
        </p:nvGrpSpPr>
        <p:grpSpPr>
          <a:xfrm>
            <a:off x="0" y="0"/>
            <a:ext cx="9144032" cy="6858048"/>
            <a:chOff x="0" y="-24"/>
            <a:chExt cx="9144032" cy="6858048"/>
          </a:xfrm>
        </p:grpSpPr>
        <p:sp>
          <p:nvSpPr>
            <p:cNvPr id="19" name="직사각형 18"/>
            <p:cNvSpPr/>
            <p:nvPr/>
          </p:nvSpPr>
          <p:spPr>
            <a:xfrm>
              <a:off x="32" y="6643734"/>
              <a:ext cx="9144000" cy="2142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0"/>
              <a:ext cx="9144000" cy="2142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눈물 방울 9"/>
            <p:cNvSpPr/>
            <p:nvPr/>
          </p:nvSpPr>
          <p:spPr>
            <a:xfrm rot="16712161">
              <a:off x="645619" y="239124"/>
              <a:ext cx="212535" cy="188491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5400000">
              <a:off x="392905" y="-392905"/>
              <a:ext cx="1142984" cy="1928794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 rot="16200000">
              <a:off x="7750987" y="5464987"/>
              <a:ext cx="642918" cy="2143108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0"/>
              <a:ext cx="214282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929750" y="-24"/>
              <a:ext cx="214282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눈물 방울 40"/>
            <p:cNvSpPr/>
            <p:nvPr/>
          </p:nvSpPr>
          <p:spPr>
            <a:xfrm rot="16712161">
              <a:off x="739358" y="742155"/>
              <a:ext cx="212535" cy="188491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눈물 방울 43"/>
            <p:cNvSpPr/>
            <p:nvPr/>
          </p:nvSpPr>
          <p:spPr>
            <a:xfrm rot="17580000">
              <a:off x="1464193" y="306675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눈물 방울 44"/>
            <p:cNvSpPr/>
            <p:nvPr/>
          </p:nvSpPr>
          <p:spPr>
            <a:xfrm rot="17700000">
              <a:off x="519817" y="867028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눈물 방울 45"/>
            <p:cNvSpPr/>
            <p:nvPr/>
          </p:nvSpPr>
          <p:spPr>
            <a:xfrm rot="16712161">
              <a:off x="1217121" y="442288"/>
              <a:ext cx="212535" cy="188491"/>
            </a:xfrm>
            <a:prstGeom prst="teardrop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눈물 방울 50"/>
            <p:cNvSpPr/>
            <p:nvPr/>
          </p:nvSpPr>
          <p:spPr>
            <a:xfrm rot="18420000">
              <a:off x="283201" y="998752"/>
              <a:ext cx="198058" cy="182156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눈물 방울 26"/>
            <p:cNvSpPr/>
            <p:nvPr/>
          </p:nvSpPr>
          <p:spPr>
            <a:xfrm rot="16712161">
              <a:off x="991657" y="585187"/>
              <a:ext cx="212535" cy="188491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눈물 방울 38"/>
            <p:cNvSpPr/>
            <p:nvPr/>
          </p:nvSpPr>
          <p:spPr>
            <a:xfrm rot="6120000">
              <a:off x="7919405" y="6300171"/>
              <a:ext cx="212535" cy="188491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눈물 방울 39"/>
            <p:cNvSpPr/>
            <p:nvPr/>
          </p:nvSpPr>
          <p:spPr>
            <a:xfrm rot="6180000">
              <a:off x="8709167" y="6081732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눈물 방울 41"/>
            <p:cNvSpPr/>
            <p:nvPr/>
          </p:nvSpPr>
          <p:spPr>
            <a:xfrm rot="6120000">
              <a:off x="8468606" y="6134993"/>
              <a:ext cx="212535" cy="188491"/>
            </a:xfrm>
            <a:prstGeom prst="teardrop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눈물 방울 47"/>
            <p:cNvSpPr/>
            <p:nvPr/>
          </p:nvSpPr>
          <p:spPr>
            <a:xfrm rot="6000000">
              <a:off x="8206804" y="6226940"/>
              <a:ext cx="202436" cy="181862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눈물 방울 48"/>
            <p:cNvSpPr/>
            <p:nvPr/>
          </p:nvSpPr>
          <p:spPr>
            <a:xfrm rot="5340000">
              <a:off x="7705089" y="6371608"/>
              <a:ext cx="212535" cy="188491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00034" y="1500174"/>
            <a:ext cx="8001056" cy="211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85852" y="714356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>
                    <a:lumMod val="6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Click to add title</a:t>
            </a:r>
            <a:endParaRPr lang="ko-KR" altLang="en-US" sz="3600" b="1" dirty="0">
              <a:solidFill>
                <a:schemeClr val="bg1">
                  <a:lumMod val="6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그룹 23"/>
          <p:cNvGrpSpPr/>
          <p:nvPr/>
        </p:nvGrpSpPr>
        <p:grpSpPr>
          <a:xfrm>
            <a:off x="0" y="0"/>
            <a:ext cx="9144032" cy="6858048"/>
            <a:chOff x="0" y="-24"/>
            <a:chExt cx="9144032" cy="6858048"/>
          </a:xfrm>
        </p:grpSpPr>
        <p:sp>
          <p:nvSpPr>
            <p:cNvPr id="19" name="직사각형 18"/>
            <p:cNvSpPr/>
            <p:nvPr/>
          </p:nvSpPr>
          <p:spPr>
            <a:xfrm>
              <a:off x="32" y="6643734"/>
              <a:ext cx="9144000" cy="2142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0"/>
              <a:ext cx="9144000" cy="2142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눈물 방울 9"/>
            <p:cNvSpPr/>
            <p:nvPr/>
          </p:nvSpPr>
          <p:spPr>
            <a:xfrm rot="16712161">
              <a:off x="645619" y="239124"/>
              <a:ext cx="212535" cy="188491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5400000">
              <a:off x="392905" y="-392905"/>
              <a:ext cx="1142984" cy="1928794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 rot="16200000">
              <a:off x="7750987" y="5464987"/>
              <a:ext cx="642918" cy="2143108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0"/>
              <a:ext cx="214282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929750" y="-24"/>
              <a:ext cx="214282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눈물 방울 40"/>
            <p:cNvSpPr/>
            <p:nvPr/>
          </p:nvSpPr>
          <p:spPr>
            <a:xfrm rot="16712161">
              <a:off x="739358" y="742155"/>
              <a:ext cx="212535" cy="188491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눈물 방울 43"/>
            <p:cNvSpPr/>
            <p:nvPr/>
          </p:nvSpPr>
          <p:spPr>
            <a:xfrm rot="17580000">
              <a:off x="1464193" y="306675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눈물 방울 44"/>
            <p:cNvSpPr/>
            <p:nvPr/>
          </p:nvSpPr>
          <p:spPr>
            <a:xfrm rot="17700000">
              <a:off x="519817" y="867028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눈물 방울 45"/>
            <p:cNvSpPr/>
            <p:nvPr/>
          </p:nvSpPr>
          <p:spPr>
            <a:xfrm rot="16712161">
              <a:off x="1217121" y="442288"/>
              <a:ext cx="212535" cy="188491"/>
            </a:xfrm>
            <a:prstGeom prst="teardrop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눈물 방울 50"/>
            <p:cNvSpPr/>
            <p:nvPr/>
          </p:nvSpPr>
          <p:spPr>
            <a:xfrm rot="18420000">
              <a:off x="283201" y="998752"/>
              <a:ext cx="198058" cy="182156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눈물 방울 26"/>
            <p:cNvSpPr/>
            <p:nvPr/>
          </p:nvSpPr>
          <p:spPr>
            <a:xfrm rot="16712161">
              <a:off x="991657" y="585187"/>
              <a:ext cx="212535" cy="188491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눈물 방울 38"/>
            <p:cNvSpPr/>
            <p:nvPr/>
          </p:nvSpPr>
          <p:spPr>
            <a:xfrm rot="6120000">
              <a:off x="7919405" y="6300171"/>
              <a:ext cx="212535" cy="188491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눈물 방울 39"/>
            <p:cNvSpPr/>
            <p:nvPr/>
          </p:nvSpPr>
          <p:spPr>
            <a:xfrm rot="6180000">
              <a:off x="8709167" y="6081732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눈물 방울 41"/>
            <p:cNvSpPr/>
            <p:nvPr/>
          </p:nvSpPr>
          <p:spPr>
            <a:xfrm rot="6120000">
              <a:off x="8468606" y="6134993"/>
              <a:ext cx="212535" cy="188491"/>
            </a:xfrm>
            <a:prstGeom prst="teardrop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눈물 방울 47"/>
            <p:cNvSpPr/>
            <p:nvPr/>
          </p:nvSpPr>
          <p:spPr>
            <a:xfrm rot="6000000">
              <a:off x="8206804" y="6226940"/>
              <a:ext cx="202436" cy="181862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눈물 방울 48"/>
            <p:cNvSpPr/>
            <p:nvPr/>
          </p:nvSpPr>
          <p:spPr>
            <a:xfrm rot="5340000">
              <a:off x="7705089" y="6371608"/>
              <a:ext cx="212535" cy="188491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00034" y="1500174"/>
            <a:ext cx="8001056" cy="211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85852" y="714356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>
                    <a:lumMod val="6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Click to add title</a:t>
            </a:r>
            <a:endParaRPr lang="ko-KR" altLang="en-US" sz="3600" b="1" dirty="0">
              <a:solidFill>
                <a:schemeClr val="bg1">
                  <a:lumMod val="6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그룹 23"/>
          <p:cNvGrpSpPr/>
          <p:nvPr/>
        </p:nvGrpSpPr>
        <p:grpSpPr>
          <a:xfrm>
            <a:off x="0" y="0"/>
            <a:ext cx="9144032" cy="6858048"/>
            <a:chOff x="0" y="-24"/>
            <a:chExt cx="9144032" cy="6858048"/>
          </a:xfrm>
        </p:grpSpPr>
        <p:sp>
          <p:nvSpPr>
            <p:cNvPr id="19" name="직사각형 18"/>
            <p:cNvSpPr/>
            <p:nvPr/>
          </p:nvSpPr>
          <p:spPr>
            <a:xfrm>
              <a:off x="32" y="6643734"/>
              <a:ext cx="9144000" cy="2142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0"/>
              <a:ext cx="9144000" cy="2142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눈물 방울 9"/>
            <p:cNvSpPr/>
            <p:nvPr/>
          </p:nvSpPr>
          <p:spPr>
            <a:xfrm rot="16712161">
              <a:off x="645619" y="239124"/>
              <a:ext cx="212535" cy="188491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5400000">
              <a:off x="392905" y="-392905"/>
              <a:ext cx="1142984" cy="1928794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 rot="16200000">
              <a:off x="7750987" y="5464987"/>
              <a:ext cx="642918" cy="2143108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0"/>
              <a:ext cx="214282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929750" y="-24"/>
              <a:ext cx="214282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눈물 방울 40"/>
            <p:cNvSpPr/>
            <p:nvPr/>
          </p:nvSpPr>
          <p:spPr>
            <a:xfrm rot="16712161">
              <a:off x="739358" y="742155"/>
              <a:ext cx="212535" cy="188491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눈물 방울 43"/>
            <p:cNvSpPr/>
            <p:nvPr/>
          </p:nvSpPr>
          <p:spPr>
            <a:xfrm rot="17580000">
              <a:off x="1464193" y="306675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눈물 방울 44"/>
            <p:cNvSpPr/>
            <p:nvPr/>
          </p:nvSpPr>
          <p:spPr>
            <a:xfrm rot="17700000">
              <a:off x="519817" y="867028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눈물 방울 45"/>
            <p:cNvSpPr/>
            <p:nvPr/>
          </p:nvSpPr>
          <p:spPr>
            <a:xfrm rot="16712161">
              <a:off x="1217121" y="442288"/>
              <a:ext cx="212535" cy="188491"/>
            </a:xfrm>
            <a:prstGeom prst="teardrop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눈물 방울 50"/>
            <p:cNvSpPr/>
            <p:nvPr/>
          </p:nvSpPr>
          <p:spPr>
            <a:xfrm rot="18420000">
              <a:off x="283201" y="998752"/>
              <a:ext cx="198058" cy="182156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눈물 방울 26"/>
            <p:cNvSpPr/>
            <p:nvPr/>
          </p:nvSpPr>
          <p:spPr>
            <a:xfrm rot="16712161">
              <a:off x="991657" y="585187"/>
              <a:ext cx="212535" cy="188491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눈물 방울 38"/>
            <p:cNvSpPr/>
            <p:nvPr/>
          </p:nvSpPr>
          <p:spPr>
            <a:xfrm rot="6120000">
              <a:off x="7919405" y="6300171"/>
              <a:ext cx="212535" cy="188491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눈물 방울 39"/>
            <p:cNvSpPr/>
            <p:nvPr/>
          </p:nvSpPr>
          <p:spPr>
            <a:xfrm rot="6180000">
              <a:off x="8709167" y="6081732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눈물 방울 41"/>
            <p:cNvSpPr/>
            <p:nvPr/>
          </p:nvSpPr>
          <p:spPr>
            <a:xfrm rot="6120000">
              <a:off x="8468606" y="6134993"/>
              <a:ext cx="212535" cy="188491"/>
            </a:xfrm>
            <a:prstGeom prst="teardrop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눈물 방울 47"/>
            <p:cNvSpPr/>
            <p:nvPr/>
          </p:nvSpPr>
          <p:spPr>
            <a:xfrm rot="6000000">
              <a:off x="8206804" y="6226940"/>
              <a:ext cx="202436" cy="181862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눈물 방울 48"/>
            <p:cNvSpPr/>
            <p:nvPr/>
          </p:nvSpPr>
          <p:spPr>
            <a:xfrm rot="5340000">
              <a:off x="7705089" y="6371608"/>
              <a:ext cx="212535" cy="188491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00034" y="1500174"/>
            <a:ext cx="8001056" cy="211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85852" y="714356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>
                    <a:lumMod val="6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Click to add title</a:t>
            </a:r>
            <a:endParaRPr lang="ko-KR" altLang="en-US" sz="3600" b="1" dirty="0">
              <a:solidFill>
                <a:schemeClr val="bg1">
                  <a:lumMod val="6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그룹 23"/>
          <p:cNvGrpSpPr/>
          <p:nvPr/>
        </p:nvGrpSpPr>
        <p:grpSpPr>
          <a:xfrm>
            <a:off x="0" y="0"/>
            <a:ext cx="9144032" cy="6858048"/>
            <a:chOff x="0" y="-24"/>
            <a:chExt cx="9144032" cy="6858048"/>
          </a:xfrm>
        </p:grpSpPr>
        <p:sp>
          <p:nvSpPr>
            <p:cNvPr id="19" name="직사각형 18"/>
            <p:cNvSpPr/>
            <p:nvPr/>
          </p:nvSpPr>
          <p:spPr>
            <a:xfrm>
              <a:off x="32" y="6643734"/>
              <a:ext cx="9144000" cy="2142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0"/>
              <a:ext cx="9144000" cy="2142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눈물 방울 9"/>
            <p:cNvSpPr/>
            <p:nvPr/>
          </p:nvSpPr>
          <p:spPr>
            <a:xfrm rot="16712161">
              <a:off x="645619" y="239124"/>
              <a:ext cx="212535" cy="188491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5400000">
              <a:off x="392905" y="-392905"/>
              <a:ext cx="1142984" cy="1928794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 rot="16200000">
              <a:off x="7750987" y="5464987"/>
              <a:ext cx="642918" cy="2143108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0"/>
              <a:ext cx="214282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929750" y="-24"/>
              <a:ext cx="214282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눈물 방울 40"/>
            <p:cNvSpPr/>
            <p:nvPr/>
          </p:nvSpPr>
          <p:spPr>
            <a:xfrm rot="16712161">
              <a:off x="739358" y="742155"/>
              <a:ext cx="212535" cy="188491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눈물 방울 43"/>
            <p:cNvSpPr/>
            <p:nvPr/>
          </p:nvSpPr>
          <p:spPr>
            <a:xfrm rot="17580000">
              <a:off x="1464193" y="306675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눈물 방울 44"/>
            <p:cNvSpPr/>
            <p:nvPr/>
          </p:nvSpPr>
          <p:spPr>
            <a:xfrm rot="17700000">
              <a:off x="519817" y="867028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눈물 방울 45"/>
            <p:cNvSpPr/>
            <p:nvPr/>
          </p:nvSpPr>
          <p:spPr>
            <a:xfrm rot="16712161">
              <a:off x="1217121" y="442288"/>
              <a:ext cx="212535" cy="188491"/>
            </a:xfrm>
            <a:prstGeom prst="teardrop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눈물 방울 50"/>
            <p:cNvSpPr/>
            <p:nvPr/>
          </p:nvSpPr>
          <p:spPr>
            <a:xfrm rot="18420000">
              <a:off x="283201" y="998752"/>
              <a:ext cx="198058" cy="182156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눈물 방울 26"/>
            <p:cNvSpPr/>
            <p:nvPr/>
          </p:nvSpPr>
          <p:spPr>
            <a:xfrm rot="16712161">
              <a:off x="991657" y="585187"/>
              <a:ext cx="212535" cy="188491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눈물 방울 38"/>
            <p:cNvSpPr/>
            <p:nvPr/>
          </p:nvSpPr>
          <p:spPr>
            <a:xfrm rot="6120000">
              <a:off x="7919405" y="6300171"/>
              <a:ext cx="212535" cy="188491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눈물 방울 39"/>
            <p:cNvSpPr/>
            <p:nvPr/>
          </p:nvSpPr>
          <p:spPr>
            <a:xfrm rot="6180000">
              <a:off x="8709167" y="6081732"/>
              <a:ext cx="198058" cy="182156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눈물 방울 41"/>
            <p:cNvSpPr/>
            <p:nvPr/>
          </p:nvSpPr>
          <p:spPr>
            <a:xfrm rot="6120000">
              <a:off x="8468606" y="6134993"/>
              <a:ext cx="212535" cy="188491"/>
            </a:xfrm>
            <a:prstGeom prst="teardrop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눈물 방울 47"/>
            <p:cNvSpPr/>
            <p:nvPr/>
          </p:nvSpPr>
          <p:spPr>
            <a:xfrm rot="6000000">
              <a:off x="8206804" y="6226940"/>
              <a:ext cx="202436" cy="181862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눈물 방울 48"/>
            <p:cNvSpPr/>
            <p:nvPr/>
          </p:nvSpPr>
          <p:spPr>
            <a:xfrm rot="5340000">
              <a:off x="7705089" y="6371608"/>
              <a:ext cx="212535" cy="188491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76</Words>
  <Application>Microsoft Office PowerPoint</Application>
  <PresentationFormat>화면 슬라이드 쇼(4:3)</PresentationFormat>
  <Paragraphs>25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신용현</dc:creator>
  <cp:lastModifiedBy>hui</cp:lastModifiedBy>
  <cp:revision>44</cp:revision>
  <dcterms:created xsi:type="dcterms:W3CDTF">2011-05-21T10:50:48Z</dcterms:created>
  <dcterms:modified xsi:type="dcterms:W3CDTF">2013-08-28T02:48:38Z</dcterms:modified>
</cp:coreProperties>
</file>