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374" y="-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FE64-6409-4FFD-A9AF-5BC3D42035C4}" type="datetimeFigureOut">
              <a:rPr lang="ko-KR" altLang="en-US" smtClean="0"/>
              <a:pPr/>
              <a:t>2011-07-14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CD2A-8730-422E-B462-E9C1EB91CD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4316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FE64-6409-4FFD-A9AF-5BC3D42035C4}" type="datetimeFigureOut">
              <a:rPr lang="ko-KR" altLang="en-US" smtClean="0"/>
              <a:pPr/>
              <a:t>2011-07-14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CD2A-8730-422E-B462-E9C1EB91CD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125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FE64-6409-4FFD-A9AF-5BC3D42035C4}" type="datetimeFigureOut">
              <a:rPr lang="ko-KR" altLang="en-US" smtClean="0"/>
              <a:pPr/>
              <a:t>2011-07-14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CD2A-8730-422E-B462-E9C1EB91CD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636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FE64-6409-4FFD-A9AF-5BC3D42035C4}" type="datetimeFigureOut">
              <a:rPr lang="ko-KR" altLang="en-US" smtClean="0"/>
              <a:pPr/>
              <a:t>2011-07-14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CD2A-8730-422E-B462-E9C1EB91CD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7268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FE64-6409-4FFD-A9AF-5BC3D42035C4}" type="datetimeFigureOut">
              <a:rPr lang="ko-KR" altLang="en-US" smtClean="0"/>
              <a:pPr/>
              <a:t>2011-07-14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CD2A-8730-422E-B462-E9C1EB91CD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8854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FE64-6409-4FFD-A9AF-5BC3D42035C4}" type="datetimeFigureOut">
              <a:rPr lang="ko-KR" altLang="en-US" smtClean="0"/>
              <a:pPr/>
              <a:t>2011-07-14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CD2A-8730-422E-B462-E9C1EB91CD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7872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FE64-6409-4FFD-A9AF-5BC3D42035C4}" type="datetimeFigureOut">
              <a:rPr lang="ko-KR" altLang="en-US" smtClean="0"/>
              <a:pPr/>
              <a:t>2011-07-14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CD2A-8730-422E-B462-E9C1EB91CD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254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FE64-6409-4FFD-A9AF-5BC3D42035C4}" type="datetimeFigureOut">
              <a:rPr lang="ko-KR" altLang="en-US" smtClean="0"/>
              <a:pPr/>
              <a:t>2011-07-14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CD2A-8730-422E-B462-E9C1EB91CD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577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FE64-6409-4FFD-A9AF-5BC3D42035C4}" type="datetimeFigureOut">
              <a:rPr lang="ko-KR" altLang="en-US" smtClean="0"/>
              <a:pPr/>
              <a:t>2011-07-14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CD2A-8730-422E-B462-E9C1EB91CD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073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FE64-6409-4FFD-A9AF-5BC3D42035C4}" type="datetimeFigureOut">
              <a:rPr lang="ko-KR" altLang="en-US" smtClean="0"/>
              <a:pPr/>
              <a:t>2011-07-14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CD2A-8730-422E-B462-E9C1EB91CD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6297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FE64-6409-4FFD-A9AF-5BC3D42035C4}" type="datetimeFigureOut">
              <a:rPr lang="ko-KR" altLang="en-US" smtClean="0"/>
              <a:pPr/>
              <a:t>2011-07-14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CD2A-8730-422E-B462-E9C1EB91CD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4599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51000" sy="5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FE64-6409-4FFD-A9AF-5BC3D42035C4}" type="datetimeFigureOut">
              <a:rPr lang="ko-KR" altLang="en-US" smtClean="0"/>
              <a:pPr/>
              <a:t>2011-07-14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CCD2A-8730-422E-B462-E9C1EB91CD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482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-38100" ty="-6350" sx="51000" sy="51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15816" y="2132856"/>
            <a:ext cx="6044208" cy="1008112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yriad Pro" pitchFamily="34" charset="0"/>
                <a:ea typeface="HY산B" pitchFamily="18" charset="-127"/>
              </a:rPr>
              <a:t>Power Point  Title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Myriad Pro" pitchFamily="34" charset="0"/>
              <a:ea typeface="HY산B" pitchFamily="18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5508104" y="2708920"/>
            <a:ext cx="4392488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>
                <a:ln w="50800"/>
                <a:solidFill>
                  <a:schemeClr val="bg1"/>
                </a:solidFill>
              </a:rPr>
              <a:t>EWHA </a:t>
            </a:r>
            <a:r>
              <a:rPr lang="en-US" altLang="ko-KR" sz="2000" dirty="0" err="1" smtClean="0">
                <a:ln w="50800"/>
                <a:solidFill>
                  <a:schemeClr val="bg1"/>
                </a:solidFill>
              </a:rPr>
              <a:t>Womans</a:t>
            </a:r>
            <a:r>
              <a:rPr lang="en-US" altLang="ko-KR" sz="2000" dirty="0" smtClean="0">
                <a:ln w="50800"/>
                <a:solidFill>
                  <a:schemeClr val="bg1"/>
                </a:solidFill>
              </a:rPr>
              <a:t> University</a:t>
            </a:r>
            <a:endParaRPr lang="ko-KR" altLang="en-US" sz="2000" dirty="0">
              <a:ln w="50800"/>
              <a:solidFill>
                <a:schemeClr val="bg1"/>
              </a:solidFill>
            </a:endParaRPr>
          </a:p>
        </p:txBody>
      </p:sp>
      <p:pic>
        <p:nvPicPr>
          <p:cNvPr id="6" name="그림 5" descr="ewha-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20" y="285728"/>
            <a:ext cx="1285884" cy="28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37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8698" y="302444"/>
            <a:ext cx="3898776" cy="60627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>
                <a:solidFill>
                  <a:schemeClr val="bg1"/>
                </a:solidFill>
              </a:rPr>
              <a:t>Microsoft Power Point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0000" b="90000" l="6250" r="98611">
                        <a14:foregroundMark x1="77431" y1="42000" x2="77431" y2="42000"/>
                        <a14:foregroundMark x1="84375" y1="42000" x2="84375" y2="42000"/>
                        <a14:foregroundMark x1="94792" y1="68000" x2="94792" y2="68000"/>
                        <a14:foregroundMark x1="91319" y1="58000" x2="91319" y2="58000"/>
                        <a14:foregroundMark x1="39583" y1="32000" x2="39583" y2="32000"/>
                        <a14:foregroundMark x1="6250" y1="66000" x2="6250" y2="66000"/>
                        <a14:foregroundMark x1="98611" y1="68000" x2="98611" y2="6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0562" y="336854"/>
            <a:ext cx="2304256" cy="40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484784"/>
            <a:ext cx="2195736" cy="164680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TextBox 6"/>
          <p:cNvSpPr txBox="1"/>
          <p:nvPr/>
        </p:nvSpPr>
        <p:spPr>
          <a:xfrm>
            <a:off x="3203848" y="1938109"/>
            <a:ext cx="3020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Title</a:t>
            </a:r>
            <a:r>
              <a:rPr lang="ko-KR" altLang="en-US" dirty="0" smtClean="0">
                <a:solidFill>
                  <a:schemeClr val="bg1"/>
                </a:solidFill>
              </a:rPr>
              <a:t>에 맞춰 작성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다양한 색상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글씨체와 조화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225919" y="1988840"/>
            <a:ext cx="1617889" cy="2698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smtClean="0">
                <a:ln w="50800"/>
                <a:solidFill>
                  <a:schemeClr val="bg1">
                    <a:shade val="50000"/>
                  </a:schemeClr>
                </a:solidFill>
                <a:latin typeface="Myriad Pro" pitchFamily="34" charset="0"/>
                <a:ea typeface="HY산B" pitchFamily="18" charset="-127"/>
              </a:rPr>
              <a:t>Power Point Title</a:t>
            </a:r>
            <a:endParaRPr lang="ko-KR" altLang="en-US" sz="1200" b="1" dirty="0">
              <a:ln w="50800"/>
              <a:solidFill>
                <a:schemeClr val="bg1">
                  <a:shade val="50000"/>
                </a:schemeClr>
              </a:solidFill>
              <a:latin typeface="Myriad Pro" pitchFamily="34" charset="0"/>
              <a:ea typeface="HY산B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3717032"/>
            <a:ext cx="2208245" cy="165618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" name="TextBox 9"/>
          <p:cNvSpPr txBox="1"/>
          <p:nvPr/>
        </p:nvSpPr>
        <p:spPr>
          <a:xfrm>
            <a:off x="3203848" y="4002858"/>
            <a:ext cx="441980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흰색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노란색 등 밝은 색과 어울리는 배경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소제목 작성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꼬리말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기타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10000" b="90000" l="6250" r="98611">
                        <a14:foregroundMark x1="77431" y1="42000" x2="77431" y2="42000"/>
                        <a14:foregroundMark x1="84375" y1="42000" x2="84375" y2="42000"/>
                        <a14:foregroundMark x1="94792" y1="68000" x2="94792" y2="68000"/>
                        <a14:foregroundMark x1="91319" y1="58000" x2="91319" y2="58000"/>
                        <a14:foregroundMark x1="39583" y1="32000" x2="39583" y2="32000"/>
                        <a14:foregroundMark x1="6250" y1="66000" x2="6250" y2="66000"/>
                        <a14:foregroundMark x1="98611" y1="68000" x2="98611" y2="6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821" y="3781881"/>
            <a:ext cx="576064" cy="100011"/>
          </a:xfrm>
          <a:prstGeom prst="rect">
            <a:avLst/>
          </a:prstGeom>
          <a:noFill/>
          <a:ln w="9525">
            <a:solidFill>
              <a:srgbClr val="00B0F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오른쪽 화살표 14"/>
          <p:cNvSpPr/>
          <p:nvPr/>
        </p:nvSpPr>
        <p:spPr>
          <a:xfrm rot="508057">
            <a:off x="2790282" y="2118151"/>
            <a:ext cx="360040" cy="134924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207586" y="3754066"/>
            <a:ext cx="99727" cy="9972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234551" y="5188722"/>
            <a:ext cx="99727" cy="99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091362" y="4644890"/>
            <a:ext cx="99727" cy="9972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085162" y="5091259"/>
            <a:ext cx="99727" cy="99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3091362" y="4221088"/>
            <a:ext cx="99727" cy="9972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865126" y="4495260"/>
            <a:ext cx="99727" cy="9972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자유형 21"/>
          <p:cNvSpPr/>
          <p:nvPr/>
        </p:nvSpPr>
        <p:spPr>
          <a:xfrm rot="20894196">
            <a:off x="2104944" y="3634310"/>
            <a:ext cx="804267" cy="147651"/>
          </a:xfrm>
          <a:custGeom>
            <a:avLst/>
            <a:gdLst>
              <a:gd name="connsiteX0" fmla="*/ 0 w 1797269"/>
              <a:gd name="connsiteY0" fmla="*/ 64152 h 368952"/>
              <a:gd name="connsiteX1" fmla="*/ 924910 w 1797269"/>
              <a:gd name="connsiteY1" fmla="*/ 22111 h 368952"/>
              <a:gd name="connsiteX2" fmla="*/ 1797269 w 1797269"/>
              <a:gd name="connsiteY2" fmla="*/ 368952 h 36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7269" h="368952">
                <a:moveTo>
                  <a:pt x="0" y="64152"/>
                </a:moveTo>
                <a:cubicBezTo>
                  <a:pt x="312682" y="17731"/>
                  <a:pt x="625365" y="-28689"/>
                  <a:pt x="924910" y="22111"/>
                </a:cubicBezTo>
                <a:cubicBezTo>
                  <a:pt x="1224455" y="72911"/>
                  <a:pt x="1592317" y="319904"/>
                  <a:pt x="1797269" y="368952"/>
                </a:cubicBezTo>
              </a:path>
            </a:pathLst>
          </a:custGeom>
          <a:noFill/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855433" y="3554450"/>
            <a:ext cx="1858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</a:rPr>
              <a:t>지우거나 움직일 수 있음</a:t>
            </a:r>
            <a:endParaRPr lang="ko-KR" altLang="en-US" sz="1100">
              <a:solidFill>
                <a:schemeClr val="bg1"/>
              </a:solidFill>
            </a:endParaRPr>
          </a:p>
        </p:txBody>
      </p:sp>
      <p:pic>
        <p:nvPicPr>
          <p:cNvPr id="24" name="그림 23" descr="ewha-w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6578" y="6286520"/>
            <a:ext cx="1285884" cy="28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5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688698" y="302444"/>
            <a:ext cx="3898776" cy="606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Microsoft Power Point 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0000" b="90000" l="6250" r="98611">
                        <a14:foregroundMark x1="77431" y1="42000" x2="77431" y2="42000"/>
                        <a14:foregroundMark x1="84375" y1="42000" x2="84375" y2="42000"/>
                        <a14:foregroundMark x1="94792" y1="68000" x2="94792" y2="68000"/>
                        <a14:foregroundMark x1="91319" y1="58000" x2="91319" y2="58000"/>
                        <a14:foregroundMark x1="39583" y1="32000" x2="39583" y2="32000"/>
                        <a14:foregroundMark x1="6250" y1="66000" x2="6250" y2="66000"/>
                        <a14:foregroundMark x1="98611" y1="68000" x2="98611" y2="6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0562" y="336854"/>
            <a:ext cx="2304256" cy="40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 descr="ewha-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86578" y="6286520"/>
            <a:ext cx="1285884" cy="28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66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88698" y="302444"/>
            <a:ext cx="3898776" cy="60627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>
                <a:solidFill>
                  <a:schemeClr val="bg1"/>
                </a:solidFill>
              </a:rPr>
              <a:t>Microsoft Power Point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10000" b="90000" l="6250" r="98611">
                        <a14:foregroundMark x1="77431" y1="42000" x2="77431" y2="42000"/>
                        <a14:foregroundMark x1="84375" y1="42000" x2="84375" y2="42000"/>
                        <a14:foregroundMark x1="94792" y1="68000" x2="94792" y2="68000"/>
                        <a14:foregroundMark x1="91319" y1="58000" x2="91319" y2="58000"/>
                        <a14:foregroundMark x1="39583" y1="32000" x2="39583" y2="32000"/>
                        <a14:foregroundMark x1="6250" y1="66000" x2="6250" y2="66000"/>
                        <a14:foregroundMark x1="98611" y1="68000" x2="98611" y2="6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0562" y="336854"/>
            <a:ext cx="2304256" cy="40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 descr="ewha-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86578" y="6286520"/>
            <a:ext cx="1285884" cy="28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48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88698" y="214290"/>
            <a:ext cx="3898776" cy="60627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>
                <a:solidFill>
                  <a:schemeClr val="bg1"/>
                </a:solidFill>
              </a:rPr>
              <a:t>Microsoft Power Point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12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47</Words>
  <Application>Microsoft Office PowerPoint</Application>
  <PresentationFormat>화면 슬라이드 쇼(4:3)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 Point  Title</vt:lpstr>
      <vt:lpstr>Microsoft Power Point </vt:lpstr>
      <vt:lpstr>슬라이드 3</vt:lpstr>
      <vt:lpstr>Microsoft Power Point </vt:lpstr>
      <vt:lpstr>Microsoft Power Point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Title</dc:title>
  <dc:creator>Y</dc:creator>
  <cp:lastModifiedBy>admin</cp:lastModifiedBy>
  <cp:revision>11</cp:revision>
  <dcterms:created xsi:type="dcterms:W3CDTF">2011-05-21T18:07:09Z</dcterms:created>
  <dcterms:modified xsi:type="dcterms:W3CDTF">2011-07-14T06:49:48Z</dcterms:modified>
</cp:coreProperties>
</file>