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646" y="1021424"/>
            <a:ext cx="7772400" cy="1733571"/>
          </a:xfrm>
        </p:spPr>
        <p:txBody>
          <a:bodyPr anchor="ctr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046" y="348285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73" y="6250251"/>
            <a:ext cx="1968254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9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527" y="1110589"/>
            <a:ext cx="5533567" cy="1340285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8950" y="2901468"/>
            <a:ext cx="5766556" cy="1500187"/>
          </a:xfrm>
        </p:spPr>
        <p:txBody>
          <a:bodyPr>
            <a:normAutofit/>
          </a:bodyPr>
          <a:lstStyle>
            <a:lvl1pPr marL="342900" indent="-342900">
              <a:buSzPct val="140000"/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71" y="6294178"/>
            <a:ext cx="1942857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72" y="89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72" y="155005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68A-78A1-461B-807B-39DE50564197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17AC-EE38-4F08-99F6-C40BBC022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450850" indent="-450850" algn="l" defTabSz="914400" rtl="0" eaLnBrk="1" latinLnBrk="1" hangingPunct="1">
        <a:lnSpc>
          <a:spcPct val="150000"/>
        </a:lnSpc>
        <a:spcBef>
          <a:spcPts val="1000"/>
        </a:spcBef>
        <a:buClr>
          <a:srgbClr val="006640"/>
        </a:buClr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강의식</a:t>
            </a:r>
            <a:r>
              <a:rPr lang="ko-KR" altLang="en-US" dirty="0" smtClean="0"/>
              <a:t> 수업 준비하기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2014. 12. </a:t>
            </a:r>
            <a:r>
              <a:rPr lang="ko-KR" altLang="en-US" sz="2400" dirty="0" smtClean="0"/>
              <a:t>교수학습개발원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55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3028950" y="2901468"/>
            <a:ext cx="5766556" cy="2056122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/>
              <a:t>수업자료 개발하기</a:t>
            </a:r>
            <a:endParaRPr lang="en-US" altLang="ko-KR" sz="2800" dirty="0" smtClean="0"/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강의 전반의 고려 사항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수업 진행하기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자료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사전활동 </a:t>
            </a:r>
            <a:r>
              <a:rPr lang="en-US" altLang="ko-KR" b="1" dirty="0"/>
              <a:t>: </a:t>
            </a:r>
            <a:r>
              <a:rPr lang="ko-KR" altLang="en-US" b="1" dirty="0"/>
              <a:t>대략적인 </a:t>
            </a:r>
            <a:r>
              <a:rPr lang="ko-KR" altLang="en-US" sz="2800" b="1" dirty="0">
                <a:solidFill>
                  <a:srgbClr val="8B2331"/>
                </a:solidFill>
              </a:rPr>
              <a:t>개요</a:t>
            </a:r>
            <a:r>
              <a:rPr lang="en-US" altLang="ko-KR" b="1" dirty="0"/>
              <a:t>, </a:t>
            </a:r>
            <a:r>
              <a:rPr lang="ko-KR" altLang="en-US" b="1" dirty="0"/>
              <a:t>주요 포인트</a:t>
            </a:r>
            <a:r>
              <a:rPr lang="en-US" altLang="ko-KR" b="1" dirty="0"/>
              <a:t> </a:t>
            </a:r>
            <a:r>
              <a:rPr lang="ko-KR" altLang="en-US" b="1" dirty="0"/>
              <a:t>제시</a:t>
            </a:r>
            <a:r>
              <a:rPr lang="en-US" altLang="ko-KR" b="1" dirty="0"/>
              <a:t> </a:t>
            </a:r>
          </a:p>
          <a:p>
            <a:r>
              <a:rPr lang="ko-KR" altLang="en-US" b="1" dirty="0"/>
              <a:t>동영상 보기 </a:t>
            </a:r>
            <a:r>
              <a:rPr lang="en-US" altLang="ko-KR" b="1" dirty="0"/>
              <a:t>: </a:t>
            </a:r>
            <a:r>
              <a:rPr lang="ko-KR" altLang="en-US" sz="2800" b="1" dirty="0">
                <a:solidFill>
                  <a:srgbClr val="8B2331"/>
                </a:solidFill>
              </a:rPr>
              <a:t>출처</a:t>
            </a:r>
            <a:r>
              <a:rPr lang="ko-KR" altLang="en-US" b="1" dirty="0"/>
              <a:t> 명시</a:t>
            </a:r>
            <a:endParaRPr lang="en-US" altLang="ko-KR" b="1" dirty="0"/>
          </a:p>
          <a:p>
            <a:r>
              <a:rPr lang="ko-KR" altLang="en-US" b="1" dirty="0"/>
              <a:t>사후활동 </a:t>
            </a:r>
            <a:r>
              <a:rPr lang="en-US" altLang="ko-KR" b="1" dirty="0"/>
              <a:t>: </a:t>
            </a:r>
            <a:r>
              <a:rPr lang="ko-KR" altLang="en-US" b="1" dirty="0"/>
              <a:t>다시 생각해볼 수 있는 </a:t>
            </a:r>
            <a:r>
              <a:rPr lang="ko-KR" altLang="en-US" sz="2800" b="1" dirty="0">
                <a:solidFill>
                  <a:srgbClr val="8B2331"/>
                </a:solidFill>
              </a:rPr>
              <a:t>후속 활동</a:t>
            </a:r>
            <a:endParaRPr lang="en-US" altLang="ko-KR" sz="2800" b="1" dirty="0">
              <a:solidFill>
                <a:srgbClr val="8B2331"/>
              </a:solidFill>
            </a:endParaRPr>
          </a:p>
          <a:p>
            <a:pPr lvl="1">
              <a:buFontTx/>
              <a:buChar char="-"/>
            </a:pPr>
            <a:r>
              <a:rPr lang="ko-KR" altLang="en-US" b="1" dirty="0"/>
              <a:t>간단한 </a:t>
            </a:r>
            <a:r>
              <a:rPr lang="en-US" altLang="ko-KR" b="1" dirty="0"/>
              <a:t>Q&amp;A,</a:t>
            </a:r>
            <a:r>
              <a:rPr lang="ko-KR" altLang="en-US" b="1" dirty="0"/>
              <a:t> </a:t>
            </a:r>
            <a:r>
              <a:rPr lang="ko-KR" altLang="en-US" b="1" dirty="0" err="1"/>
              <a:t>소그룹</a:t>
            </a:r>
            <a:r>
              <a:rPr lang="ko-KR" altLang="en-US" b="1" dirty="0"/>
              <a:t> 토론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b="1" dirty="0"/>
              <a:t>짤막한 보고서를 </a:t>
            </a:r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54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표를 이용한 정리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3984237" y="5263117"/>
            <a:ext cx="2042843" cy="556570"/>
          </a:xfrm>
          <a:prstGeom prst="flowChartAlternateProcess">
            <a:avLst/>
          </a:prstGeom>
          <a:solidFill>
            <a:srgbClr val="EFF7C3"/>
          </a:solidFill>
          <a:ln w="25400" cmpd="thickThin">
            <a:solidFill>
              <a:srgbClr val="44A4B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93936"/>
              </p:ext>
            </p:extLst>
          </p:nvPr>
        </p:nvGraphicFramePr>
        <p:xfrm>
          <a:off x="1311006" y="1905235"/>
          <a:ext cx="7204345" cy="302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69"/>
                <a:gridCol w="1440869"/>
                <a:gridCol w="1440869"/>
                <a:gridCol w="1440869"/>
                <a:gridCol w="1440869"/>
              </a:tblGrid>
              <a:tr h="54747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9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9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9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C92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9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C92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9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5005658" y="3859619"/>
            <a:ext cx="0" cy="1403498"/>
          </a:xfrm>
          <a:prstGeom prst="straightConnector1">
            <a:avLst/>
          </a:prstGeom>
          <a:ln w="19050">
            <a:solidFill>
              <a:srgbClr val="44A4B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5637" y="5372125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중요 정보 강조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파워포인트 활용 수업의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그대로 읽지 말 것</a:t>
            </a:r>
            <a:endParaRPr lang="en-US" altLang="ko-KR" b="1" dirty="0" smtClean="0"/>
          </a:p>
          <a:p>
            <a:r>
              <a:rPr lang="ko-KR" altLang="en-US" b="1" dirty="0" smtClean="0"/>
              <a:t>학생과의 시선교환 →  강의의 주체를 교수와 학생으로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546" y="3457575"/>
            <a:ext cx="7285620" cy="2825530"/>
          </a:xfrm>
          <a:prstGeom prst="roundRect">
            <a:avLst>
              <a:gd name="adj" fmla="val 591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2006820" y="4362994"/>
            <a:ext cx="430111" cy="7699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63035" y="4399879"/>
            <a:ext cx="4498669" cy="571500"/>
          </a:xfrm>
          <a:prstGeom prst="rect">
            <a:avLst/>
          </a:prstGeom>
          <a:solidFill>
            <a:srgbClr val="609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8133" y="4485573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파워포인트를 그대로 읽는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6979" y="444815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73%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7816" y="3748901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&lt;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짜증나는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프레젠테이션은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?&gt;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2013116" y="5236408"/>
            <a:ext cx="430111" cy="7699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3035" y="5385272"/>
            <a:ext cx="1571435" cy="57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4401" y="5496698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복잡한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슬라이드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4278" y="54367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26%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40"/>
      </a:accent1>
      <a:accent2>
        <a:srgbClr val="44A4BD"/>
      </a:accent2>
      <a:accent3>
        <a:srgbClr val="BCC922"/>
      </a:accent3>
      <a:accent4>
        <a:srgbClr val="B6985A"/>
      </a:accent4>
      <a:accent5>
        <a:srgbClr val="A8A9AD"/>
      </a:accent5>
      <a:accent6>
        <a:srgbClr val="DDDBC4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98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이화체</vt:lpstr>
      <vt:lpstr>Arial</vt:lpstr>
      <vt:lpstr>Wingdings</vt:lpstr>
      <vt:lpstr>Office 테마</vt:lpstr>
      <vt:lpstr>강의식 수업 준비하기</vt:lpstr>
      <vt:lpstr>Contents</vt:lpstr>
      <vt:lpstr>동영상 자료 활용하기</vt:lpstr>
      <vt:lpstr>표를 이용한 정리</vt:lpstr>
      <vt:lpstr>파워포인트 활용 수업의 주의사항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11</cp:revision>
  <dcterms:created xsi:type="dcterms:W3CDTF">2014-12-10T01:44:36Z</dcterms:created>
  <dcterms:modified xsi:type="dcterms:W3CDTF">2014-12-10T05:34:06Z</dcterms:modified>
</cp:coreProperties>
</file>