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766"/>
    <a:srgbClr val="B5B4A8"/>
    <a:srgbClr val="094931"/>
    <a:srgbClr val="ED7D31"/>
    <a:srgbClr val="F2F2F2"/>
    <a:srgbClr val="BCC922"/>
    <a:srgbClr val="B6985A"/>
    <a:srgbClr val="D9D9B8"/>
    <a:srgbClr val="00643E"/>
    <a:srgbClr val="C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52" y="768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5033682" cy="2387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r>
              <a:rPr lang="ko-KR" altLang="en-US" dirty="0" smtClean="0"/>
              <a:t>제목을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입력하십시오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729" y="3581679"/>
            <a:ext cx="5015753" cy="785404"/>
          </a:xfrm>
        </p:spPr>
        <p:txBody>
          <a:bodyPr/>
          <a:lstStyle>
            <a:lvl1pPr marL="0" indent="0" algn="l">
              <a:buNone/>
              <a:defRPr sz="2400" b="0">
                <a:solidFill>
                  <a:srgbClr val="C5C3B5"/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24" y="6235707"/>
            <a:ext cx="1499657" cy="3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3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67691" y="2565273"/>
            <a:ext cx="6567460" cy="2358419"/>
          </a:xfrm>
        </p:spPr>
        <p:txBody>
          <a:bodyPr>
            <a:normAutofit/>
          </a:bodyPr>
          <a:lstStyle>
            <a:lvl1pPr marL="365125" marR="0" indent="-365125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9A7D44"/>
              </a:buClr>
              <a:buSzTx/>
              <a:buFont typeface="Wingdings" panose="05000000000000000000" pitchFamily="2" charset="2"/>
              <a:buChar char="v"/>
              <a:tabLst/>
              <a:defRPr sz="2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첫 번째 목차를 입력하세요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두 번째 목차를 입력하세요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세 번째 목차를 입력하세요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1267691" y="523886"/>
            <a:ext cx="5724780" cy="951653"/>
          </a:xfrm>
        </p:spPr>
        <p:txBody>
          <a:bodyPr>
            <a:normAutofit/>
          </a:bodyPr>
          <a:lstStyle>
            <a:lvl1pPr>
              <a:defRPr lang="ko-KR" altLang="en-US" sz="4000" kern="1200" dirty="0">
                <a:solidFill>
                  <a:schemeClr val="bg1"/>
                </a:solidFill>
                <a:latin typeface="이화체" panose="02000300000000000000" pitchFamily="2" charset="-127"/>
                <a:ea typeface="이화체" panose="02000300000000000000" pitchFamily="2" charset="-127"/>
                <a:cs typeface="+mj-cs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24" y="6235707"/>
            <a:ext cx="1499657" cy="33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65801"/>
            <a:ext cx="9144000" cy="733425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447351"/>
            <a:ext cx="7272997" cy="4185325"/>
          </a:xfrm>
        </p:spPr>
        <p:txBody>
          <a:bodyPr/>
          <a:lstStyle>
            <a:lvl1pPr>
              <a:spcBef>
                <a:spcPts val="1200"/>
              </a:spcBef>
              <a:buSzPct val="120000"/>
              <a:defRPr sz="2200"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53F7-2AF7-49B5-A0F9-CB078084EF13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8DC1-32A8-4F54-9B18-9F8071770F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000" y="352800"/>
            <a:ext cx="6638315" cy="528655"/>
          </a:xfrm>
        </p:spPr>
        <p:txBody>
          <a:bodyPr wrap="square">
            <a:noAutofit/>
          </a:bodyPr>
          <a:lstStyle>
            <a:lvl1pPr>
              <a:defRPr sz="34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65801"/>
            <a:ext cx="9144000" cy="733425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381" y="354117"/>
            <a:ext cx="7505401" cy="528655"/>
          </a:xfrm>
        </p:spPr>
        <p:txBody>
          <a:bodyPr>
            <a:noAutofit/>
          </a:bodyPr>
          <a:lstStyle>
            <a:lvl1pPr>
              <a:defRPr sz="34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53F7-2AF7-49B5-A0F9-CB078084EF13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8DC1-32A8-4F54-9B18-9F8071770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9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53F7-2AF7-49B5-A0F9-CB078084EF13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8DC1-32A8-4F54-9B18-9F8071770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2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1852" y="276027"/>
            <a:ext cx="6883498" cy="52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05147"/>
            <a:ext cx="7886700" cy="4185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53F7-2AF7-49B5-A0F9-CB078084EF13}" type="datetimeFigureOut">
              <a:rPr lang="ko-KR" altLang="en-US" smtClean="0"/>
              <a:t>2014-12-10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38DC1-32A8-4F54-9B18-9F8071770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3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rgbClr val="00643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강의식</a:t>
            </a:r>
            <a:r>
              <a:rPr lang="ko-KR" altLang="en-US" dirty="0"/>
              <a:t> </a:t>
            </a:r>
            <a:r>
              <a:rPr lang="ko-KR" altLang="en-US" dirty="0" smtClean="0"/>
              <a:t>수업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준비하기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2014. 12. </a:t>
            </a:r>
            <a:r>
              <a:rPr lang="ko-KR" altLang="en-US" dirty="0"/>
              <a:t>교수학습개발원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87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u="sng" dirty="0"/>
              <a:t>수업자료 개발하기</a:t>
            </a:r>
          </a:p>
          <a:p>
            <a:r>
              <a:rPr lang="ko-KR" altLang="en-US" dirty="0">
                <a:solidFill>
                  <a:srgbClr val="787766"/>
                </a:solidFill>
              </a:rPr>
              <a:t>강의 전반의 고려 사항</a:t>
            </a:r>
          </a:p>
          <a:p>
            <a:r>
              <a:rPr lang="ko-KR" altLang="en-US" dirty="0">
                <a:solidFill>
                  <a:srgbClr val="787766"/>
                </a:solidFill>
              </a:rPr>
              <a:t>수업 </a:t>
            </a:r>
            <a:r>
              <a:rPr lang="ko-KR" altLang="en-US" dirty="0" smtClean="0">
                <a:solidFill>
                  <a:srgbClr val="787766"/>
                </a:solidFill>
              </a:rPr>
              <a:t>진행하기</a:t>
            </a:r>
            <a:endParaRPr lang="ko-KR" altLang="en-US" dirty="0">
              <a:solidFill>
                <a:srgbClr val="787766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6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내용을 리스트를 이용하여 입력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0000"/>
            </a:pPr>
            <a:r>
              <a:rPr lang="ko-KR" altLang="en-US" sz="2200" b="1" dirty="0"/>
              <a:t>텍스트를 입력</a:t>
            </a:r>
          </a:p>
          <a:p>
            <a:pPr>
              <a:buSzPct val="120000"/>
            </a:pPr>
            <a:r>
              <a:rPr lang="ko-KR" altLang="en-US" sz="2200" b="1" dirty="0"/>
              <a:t>충분한 줄 간격</a:t>
            </a:r>
          </a:p>
          <a:p>
            <a:pPr>
              <a:buSzPct val="120000"/>
            </a:pPr>
            <a:r>
              <a:rPr lang="ko-KR" altLang="en-US" sz="2200" b="1" dirty="0"/>
              <a:t>강조할 때는 </a:t>
            </a:r>
            <a:r>
              <a:rPr lang="ko-KR" altLang="en-US" sz="2400" b="1" dirty="0">
                <a:solidFill>
                  <a:schemeClr val="accent2">
                    <a:lumMod val="75000"/>
                  </a:schemeClr>
                </a:solidFill>
              </a:rPr>
              <a:t>색상이나 글씨 크기</a:t>
            </a:r>
            <a:r>
              <a:rPr lang="ko-KR" altLang="en-US" sz="2200" b="1" dirty="0"/>
              <a:t>로 </a:t>
            </a:r>
            <a:r>
              <a:rPr lang="ko-KR" altLang="en-US" sz="2200" b="1" dirty="0" smtClean="0"/>
              <a:t>강조합니다</a:t>
            </a:r>
            <a:r>
              <a:rPr lang="en-US" altLang="ko-KR" sz="2200" b="1" dirty="0" smtClean="0"/>
              <a:t>. </a:t>
            </a:r>
            <a:endParaRPr lang="ko-KR" altLang="en-US" sz="2200" b="1" dirty="0"/>
          </a:p>
          <a:p>
            <a:pPr>
              <a:buSzPct val="120000"/>
            </a:pPr>
            <a:r>
              <a:rPr lang="ko-KR" altLang="en-US" sz="2200" b="1" dirty="0"/>
              <a:t>너무 아래까지 사용하지 말 것</a:t>
            </a:r>
            <a:br>
              <a:rPr lang="ko-KR" altLang="en-US" sz="2200" b="1" dirty="0"/>
            </a:br>
            <a:r>
              <a:rPr lang="en-US" altLang="ko-KR" sz="2200" b="1" dirty="0"/>
              <a:t>(</a:t>
            </a:r>
            <a:r>
              <a:rPr lang="ko-KR" altLang="en-US" sz="2200" b="1" dirty="0"/>
              <a:t>뒤에서는 안보여요</a:t>
            </a:r>
            <a:r>
              <a:rPr lang="en-US" altLang="ko-KR" sz="2200" b="1" dirty="0" smtClean="0"/>
              <a:t>~)</a:t>
            </a:r>
            <a:endParaRPr lang="en-US" altLang="ko-KR" sz="2200" b="1" dirty="0"/>
          </a:p>
          <a:p>
            <a:endParaRPr lang="ko-KR" altLang="en-US" sz="2200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A665-80A1-4937-879C-60DD87BFADD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3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표 이용하기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1A665-80A1-4937-879C-60DD87BFADD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표제목</a:t>
            </a:r>
            <a:endParaRPr lang="ko-KR" altLang="en-US" dirty="0"/>
          </a:p>
        </p:txBody>
      </p:sp>
      <p:sp>
        <p:nvSpPr>
          <p:cNvPr id="12" name="순서도: 대체 처리 11"/>
          <p:cNvSpPr/>
          <p:nvPr/>
        </p:nvSpPr>
        <p:spPr>
          <a:xfrm>
            <a:off x="3576613" y="5305649"/>
            <a:ext cx="2042843" cy="556570"/>
          </a:xfrm>
          <a:prstGeom prst="flowChartAlternateProcess">
            <a:avLst/>
          </a:prstGeom>
          <a:noFill/>
          <a:ln w="25400" cmpd="thickThin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graphicFrame>
        <p:nvGraphicFramePr>
          <p:cNvPr id="13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72953"/>
              </p:ext>
            </p:extLst>
          </p:nvPr>
        </p:nvGraphicFramePr>
        <p:xfrm>
          <a:off x="1167617" y="2026641"/>
          <a:ext cx="7033845" cy="302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69"/>
                <a:gridCol w="1406769"/>
                <a:gridCol w="1406769"/>
                <a:gridCol w="1406769"/>
                <a:gridCol w="1406769"/>
              </a:tblGrid>
              <a:tr h="54747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9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9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9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9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931"/>
                    </a:solidFill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B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B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B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B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교시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B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4598035" y="3902151"/>
            <a:ext cx="0" cy="1403498"/>
          </a:xfrm>
          <a:prstGeom prst="straightConnector1">
            <a:avLst/>
          </a:prstGeom>
          <a:ln w="1905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42058" y="5414657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중요 정보 강조</a:t>
            </a:r>
            <a:endParaRPr lang="ko-KR" altLang="en-US" sz="1600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5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이화 템플릿에 어울리는 색상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4EF3-9749-46AF-842D-5DA05EB8395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6019" y="1651211"/>
            <a:ext cx="5307633" cy="777859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Ewha</a:t>
            </a:r>
            <a:r>
              <a:rPr lang="en-US" altLang="ko-KR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Green</a:t>
            </a:r>
            <a:endParaRPr lang="ko-KR" altLang="en-US" dirty="0">
              <a:solidFill>
                <a:schemeClr val="bg1"/>
              </a:solidFill>
              <a:latin typeface="Tahoma" panose="020B0604030504040204" pitchFamily="34" charset="0"/>
              <a:ea typeface="이화체" pitchFamily="2" charset="-127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06019" y="2574260"/>
            <a:ext cx="5307633" cy="720081"/>
          </a:xfrm>
          <a:prstGeom prst="rect">
            <a:avLst/>
          </a:prstGeom>
          <a:solidFill>
            <a:srgbClr val="D9D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ko-KR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6019" y="3433634"/>
            <a:ext cx="5307633" cy="720081"/>
          </a:xfrm>
          <a:prstGeom prst="rect">
            <a:avLst/>
          </a:prstGeom>
          <a:solidFill>
            <a:srgbClr val="BCC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Yellow Green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6019" y="4293008"/>
            <a:ext cx="5307633" cy="720081"/>
          </a:xfrm>
          <a:prstGeom prst="rect">
            <a:avLst/>
          </a:prstGeom>
          <a:solidFill>
            <a:srgbClr val="44A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Sky Blue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84924" y="5188814"/>
            <a:ext cx="5307633" cy="720081"/>
          </a:xfrm>
          <a:prstGeom prst="rect">
            <a:avLst/>
          </a:prstGeom>
          <a:solidFill>
            <a:srgbClr val="B69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Gold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ea typeface="맑은 고딕" pitchFamily="50" charset="-127"/>
              <a:cs typeface="Tahoma" panose="020B060403050404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26417" y="1651212"/>
            <a:ext cx="1499593" cy="4257684"/>
          </a:xfrm>
          <a:prstGeom prst="rect">
            <a:avLst/>
          </a:prstGeom>
          <a:solidFill>
            <a:srgbClr val="A8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Silver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93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73</Words>
  <Application>Microsoft Office PowerPoint</Application>
  <PresentationFormat>화면 슬라이드 쇼(4:3)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나눔고딕</vt:lpstr>
      <vt:lpstr>맑은 고딕</vt:lpstr>
      <vt:lpstr>이화체</vt:lpstr>
      <vt:lpstr>Arial</vt:lpstr>
      <vt:lpstr>Calibri</vt:lpstr>
      <vt:lpstr>Tahoma</vt:lpstr>
      <vt:lpstr>Wingdings</vt:lpstr>
      <vt:lpstr>Office 테마</vt:lpstr>
      <vt:lpstr>강의식 수업  준비하기</vt:lpstr>
      <vt:lpstr>Contents</vt:lpstr>
      <vt:lpstr>내용을 리스트를 이용하여 입력</vt:lpstr>
      <vt:lpstr>표 이용하기</vt:lpstr>
      <vt:lpstr>이화 템플릿에 어울리는 색상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makejoy</dc:creator>
  <cp:lastModifiedBy>makejoy</cp:lastModifiedBy>
  <cp:revision>75</cp:revision>
  <dcterms:created xsi:type="dcterms:W3CDTF">2014-12-09T08:06:45Z</dcterms:created>
  <dcterms:modified xsi:type="dcterms:W3CDTF">2014-12-10T04:56:05Z</dcterms:modified>
</cp:coreProperties>
</file>