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D936B-AC59-480F-B05C-5CF2D5F39288}" type="doc">
      <dgm:prSet loTypeId="urn:microsoft.com/office/officeart/2005/8/layout/hChevron3" loCatId="process" qsTypeId="urn:microsoft.com/office/officeart/2005/8/quickstyle/simple5" qsCatId="simple" csTypeId="urn:microsoft.com/office/officeart/2005/8/colors/accent3_2" csCatId="accent3" phldr="1"/>
      <dgm:spPr/>
    </dgm:pt>
    <dgm:pt modelId="{54F2432A-89A1-4E1F-9C26-834876CAC331}">
      <dgm:prSet phldrT="[텍스트]" phldr="1" custT="1"/>
      <dgm:spPr>
        <a:solidFill>
          <a:schemeClr val="accent3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D0604D7-F000-4750-BAA7-C3D53D95B283}" type="par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8A921375-45DD-449E-B21C-002C5F488198}" type="sib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0B4D3170-25C3-408F-8310-C226978A10B0}">
      <dgm:prSet phldrT="[텍스트]" phldr="1" custT="1"/>
      <dgm:spPr>
        <a:solidFill>
          <a:schemeClr val="accent3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617DDE3-340A-4C35-93CA-409F909AE5E0}" type="par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61070C78-54E8-4261-8D2A-29AC14153CD9}" type="sib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F1651811-BE72-4C2A-BE82-51F6D779C2E2}">
      <dgm:prSet phldrT="[텍스트]" phldr="1" custT="1"/>
      <dgm:spPr>
        <a:solidFill>
          <a:schemeClr val="accent1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E7DA8F3-AC44-4648-AFBA-2A06F936AB4D}" type="par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122F867D-AE2C-440F-B8BA-A1588BDE6917}" type="sib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3011371F-75CC-4131-AFD7-9A144C38A62A}" type="pres">
      <dgm:prSet presAssocID="{EFED936B-AC59-480F-B05C-5CF2D5F39288}" presName="Name0" presStyleCnt="0">
        <dgm:presLayoutVars>
          <dgm:dir/>
          <dgm:resizeHandles val="exact"/>
        </dgm:presLayoutVars>
      </dgm:prSet>
      <dgm:spPr/>
    </dgm:pt>
    <dgm:pt modelId="{8A3EE1D8-E022-416E-A54B-6037640434B4}" type="pres">
      <dgm:prSet presAssocID="{54F2432A-89A1-4E1F-9C26-834876CAC331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E972F-E0FB-4C44-8BFE-08825E9606D0}" type="pres">
      <dgm:prSet presAssocID="{8A921375-45DD-449E-B21C-002C5F488198}" presName="parSpace" presStyleCnt="0"/>
      <dgm:spPr/>
    </dgm:pt>
    <dgm:pt modelId="{0D87B3DE-60BF-41A1-94BE-C7FAB54DCAA2}" type="pres">
      <dgm:prSet presAssocID="{0B4D3170-25C3-408F-8310-C226978A10B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B5B94-B7BF-4443-9004-B98306E51EDE}" type="pres">
      <dgm:prSet presAssocID="{61070C78-54E8-4261-8D2A-29AC14153CD9}" presName="parSpace" presStyleCnt="0"/>
      <dgm:spPr/>
    </dgm:pt>
    <dgm:pt modelId="{29DDF5EA-D138-42C9-904A-92EC307763CA}" type="pres">
      <dgm:prSet presAssocID="{F1651811-BE72-4C2A-BE82-51F6D779C2E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0AFC1A-1F75-465F-A53D-6B05992F361F}" type="presOf" srcId="{54F2432A-89A1-4E1F-9C26-834876CAC331}" destId="{8A3EE1D8-E022-416E-A54B-6037640434B4}" srcOrd="0" destOrd="0" presId="urn:microsoft.com/office/officeart/2005/8/layout/hChevron3"/>
    <dgm:cxn modelId="{4AA8AE8D-15E7-4A09-98FB-7514111FDF99}" srcId="{EFED936B-AC59-480F-B05C-5CF2D5F39288}" destId="{54F2432A-89A1-4E1F-9C26-834876CAC331}" srcOrd="0" destOrd="0" parTransId="{ED0604D7-F000-4750-BAA7-C3D53D95B283}" sibTransId="{8A921375-45DD-449E-B21C-002C5F488198}"/>
    <dgm:cxn modelId="{F2B7B7E6-A0CA-4100-834E-91FD0D67EEFF}" type="presOf" srcId="{0B4D3170-25C3-408F-8310-C226978A10B0}" destId="{0D87B3DE-60BF-41A1-94BE-C7FAB54DCAA2}" srcOrd="0" destOrd="0" presId="urn:microsoft.com/office/officeart/2005/8/layout/hChevron3"/>
    <dgm:cxn modelId="{475FB154-611B-46BC-B186-046100BB6CD8}" srcId="{EFED936B-AC59-480F-B05C-5CF2D5F39288}" destId="{F1651811-BE72-4C2A-BE82-51F6D779C2E2}" srcOrd="2" destOrd="0" parTransId="{2E7DA8F3-AC44-4648-AFBA-2A06F936AB4D}" sibTransId="{122F867D-AE2C-440F-B8BA-A1588BDE6917}"/>
    <dgm:cxn modelId="{AEEBC62C-0940-4E89-B3F0-C2E8387F8BF4}" type="presOf" srcId="{EFED936B-AC59-480F-B05C-5CF2D5F39288}" destId="{3011371F-75CC-4131-AFD7-9A144C38A62A}" srcOrd="0" destOrd="0" presId="urn:microsoft.com/office/officeart/2005/8/layout/hChevron3"/>
    <dgm:cxn modelId="{85F8D769-D74D-46F2-8849-4E04401FCB53}" type="presOf" srcId="{F1651811-BE72-4C2A-BE82-51F6D779C2E2}" destId="{29DDF5EA-D138-42C9-904A-92EC307763CA}" srcOrd="0" destOrd="0" presId="urn:microsoft.com/office/officeart/2005/8/layout/hChevron3"/>
    <dgm:cxn modelId="{BD86C2A6-E6A3-4897-8F0D-98865E519AA5}" srcId="{EFED936B-AC59-480F-B05C-5CF2D5F39288}" destId="{0B4D3170-25C3-408F-8310-C226978A10B0}" srcOrd="1" destOrd="0" parTransId="{8617DDE3-340A-4C35-93CA-409F909AE5E0}" sibTransId="{61070C78-54E8-4261-8D2A-29AC14153CD9}"/>
    <dgm:cxn modelId="{73E6ED56-5CEA-416E-BA5B-578EBA836A69}" type="presParOf" srcId="{3011371F-75CC-4131-AFD7-9A144C38A62A}" destId="{8A3EE1D8-E022-416E-A54B-6037640434B4}" srcOrd="0" destOrd="0" presId="urn:microsoft.com/office/officeart/2005/8/layout/hChevron3"/>
    <dgm:cxn modelId="{C1F4B681-0EE7-42DE-AA65-BB2BF798DFDC}" type="presParOf" srcId="{3011371F-75CC-4131-AFD7-9A144C38A62A}" destId="{84CE972F-E0FB-4C44-8BFE-08825E9606D0}" srcOrd="1" destOrd="0" presId="urn:microsoft.com/office/officeart/2005/8/layout/hChevron3"/>
    <dgm:cxn modelId="{BC6C267E-0856-4B36-9F56-DD3149D00735}" type="presParOf" srcId="{3011371F-75CC-4131-AFD7-9A144C38A62A}" destId="{0D87B3DE-60BF-41A1-94BE-C7FAB54DCAA2}" srcOrd="2" destOrd="0" presId="urn:microsoft.com/office/officeart/2005/8/layout/hChevron3"/>
    <dgm:cxn modelId="{4D702F4F-0A7F-45D5-BC23-26580475B4FB}" type="presParOf" srcId="{3011371F-75CC-4131-AFD7-9A144C38A62A}" destId="{F60B5B94-B7BF-4443-9004-B98306E51EDE}" srcOrd="3" destOrd="0" presId="urn:microsoft.com/office/officeart/2005/8/layout/hChevron3"/>
    <dgm:cxn modelId="{6038EC2A-E29C-4467-A9CE-7447616ED930}" type="presParOf" srcId="{3011371F-75CC-4131-AFD7-9A144C38A62A}" destId="{29DDF5EA-D138-42C9-904A-92EC307763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E1D8-E022-416E-A54B-6037640434B4}">
      <dsp:nvSpPr>
        <dsp:cNvPr id="0" name=""/>
        <dsp:cNvSpPr/>
      </dsp:nvSpPr>
      <dsp:spPr>
        <a:xfrm>
          <a:off x="2802" y="82773"/>
          <a:ext cx="2450522" cy="980208"/>
        </a:xfrm>
        <a:prstGeom prst="homePlate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802" y="82773"/>
        <a:ext cx="2205470" cy="980208"/>
      </dsp:txXfrm>
    </dsp:sp>
    <dsp:sp modelId="{0D87B3DE-60BF-41A1-94BE-C7FAB54DCAA2}">
      <dsp:nvSpPr>
        <dsp:cNvPr id="0" name=""/>
        <dsp:cNvSpPr/>
      </dsp:nvSpPr>
      <dsp:spPr>
        <a:xfrm>
          <a:off x="1963219" y="82773"/>
          <a:ext cx="2450522" cy="980208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453323" y="82773"/>
        <a:ext cx="1470314" cy="980208"/>
      </dsp:txXfrm>
    </dsp:sp>
    <dsp:sp modelId="{29DDF5EA-D138-42C9-904A-92EC307763CA}">
      <dsp:nvSpPr>
        <dsp:cNvPr id="0" name=""/>
        <dsp:cNvSpPr/>
      </dsp:nvSpPr>
      <dsp:spPr>
        <a:xfrm>
          <a:off x="3923637" y="82773"/>
          <a:ext cx="2450522" cy="980208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413741" y="82773"/>
        <a:ext cx="1470314" cy="980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9637" y="1680008"/>
            <a:ext cx="6268598" cy="173357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4722" y="3345442"/>
            <a:ext cx="6213513" cy="1122849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accent4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965426" y="4686963"/>
            <a:ext cx="4638063" cy="9144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97" y="327366"/>
            <a:ext cx="7169727" cy="1325563"/>
          </a:xfrm>
        </p:spPr>
        <p:txBody>
          <a:bodyPr/>
          <a:lstStyle/>
          <a:p>
            <a:r>
              <a:rPr lang="ko-KR" altLang="en-US" dirty="0" smtClean="0"/>
              <a:t>마스터 제목 스타일 </a:t>
            </a:r>
            <a:r>
              <a:rPr lang="ko-KR" altLang="en-US" dirty="0" smtClean="0"/>
              <a:t>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167" y="1968692"/>
            <a:ext cx="7169727" cy="4351338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9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61" y="2989447"/>
            <a:ext cx="2650289" cy="1340285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337" y="2427742"/>
            <a:ext cx="5420987" cy="1500187"/>
          </a:xfrm>
        </p:spPr>
        <p:txBody>
          <a:bodyPr>
            <a:normAutofit/>
          </a:bodyPr>
          <a:lstStyle>
            <a:lvl1pPr marL="342900" indent="-342900">
              <a:buSzPct val="140000"/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606" y="265822"/>
            <a:ext cx="71697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606" y="2023777"/>
            <a:ext cx="7169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7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450850" indent="-450850" algn="l" defTabSz="914400" rtl="0" eaLnBrk="1" latinLnBrk="1" hangingPunct="1">
        <a:lnSpc>
          <a:spcPct val="150000"/>
        </a:lnSpc>
        <a:spcBef>
          <a:spcPts val="1000"/>
        </a:spcBef>
        <a:buClr>
          <a:srgbClr val="006640"/>
        </a:buClr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EWHA </a:t>
            </a:r>
            <a:br>
              <a:rPr lang="en-US" altLang="ko-KR" dirty="0"/>
            </a:br>
            <a:r>
              <a:rPr lang="en-US" altLang="ko-KR" dirty="0" err="1"/>
              <a:t>Powerpoint</a:t>
            </a:r>
            <a:r>
              <a:rPr lang="en-US" altLang="ko-KR" dirty="0"/>
              <a:t> Template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Presentation Subtitle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2014. </a:t>
            </a:r>
            <a:r>
              <a:rPr lang="ko-KR" altLang="en-US" dirty="0" smtClean="0"/>
              <a:t>교수학습개발원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3282337" y="2427742"/>
            <a:ext cx="5420987" cy="243069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수업자료 개발하기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강의 전반의 고려 사항</a:t>
            </a:r>
            <a:endParaRPr lang="en-US" altLang="ko-K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수업 진행하기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데이터는 차트로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프로세스형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 절차 과정</a:t>
            </a:r>
            <a:endParaRPr lang="ko-KR" altLang="en-US" b="1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24981947"/>
              </p:ext>
            </p:extLst>
          </p:nvPr>
        </p:nvGraphicFramePr>
        <p:xfrm>
          <a:off x="2313541" y="2974553"/>
          <a:ext cx="6376962" cy="114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표를 이용한 정리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24023"/>
              </p:ext>
            </p:extLst>
          </p:nvPr>
        </p:nvGraphicFramePr>
        <p:xfrm>
          <a:off x="1793629" y="2305787"/>
          <a:ext cx="6774473" cy="313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12"/>
                <a:gridCol w="5052761"/>
              </a:tblGrid>
              <a:tr h="7841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실습실 사용 규정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57F"/>
                    </a:solidFill>
                  </a:tcPr>
                </a:tc>
              </a:tr>
              <a:tr h="784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우리학과 사용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784163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784163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종결하기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내용을 </a:t>
            </a:r>
            <a:r>
              <a:rPr lang="en-US" altLang="ko-KR" sz="2400" dirty="0" smtClean="0">
                <a:solidFill>
                  <a:srgbClr val="8B2331"/>
                </a:solidFill>
              </a:rPr>
              <a:t>15~20</a:t>
            </a:r>
            <a:r>
              <a:rPr lang="ko-KR" altLang="en-US" sz="2400" dirty="0" smtClean="0">
                <a:solidFill>
                  <a:srgbClr val="8B2331"/>
                </a:solidFill>
              </a:rPr>
              <a:t>분</a:t>
            </a:r>
            <a:r>
              <a:rPr lang="ko-KR" altLang="en-US" dirty="0" smtClean="0"/>
              <a:t> 단위로 나누기</a:t>
            </a:r>
            <a:endParaRPr lang="en-US" altLang="ko-KR" dirty="0" smtClean="0"/>
          </a:p>
          <a:p>
            <a:r>
              <a:rPr lang="ko-KR" altLang="en-US" b="1" dirty="0" smtClean="0"/>
              <a:t>소주제 </a:t>
            </a:r>
            <a:r>
              <a:rPr lang="ko-KR" altLang="en-US" dirty="0" smtClean="0"/>
              <a:t>이동 시 주제간의 </a:t>
            </a:r>
            <a:r>
              <a:rPr lang="ko-KR" altLang="en-US" sz="2400" dirty="0" smtClean="0">
                <a:solidFill>
                  <a:srgbClr val="8B2331"/>
                </a:solidFill>
              </a:rPr>
              <a:t>연결 고리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r>
              <a:rPr lang="ko-KR" altLang="en-US" b="1" dirty="0" smtClean="0"/>
              <a:t>주제별로 맺고 끊음을 명확하게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88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40"/>
      </a:accent1>
      <a:accent2>
        <a:srgbClr val="44A4BD"/>
      </a:accent2>
      <a:accent3>
        <a:srgbClr val="BCC922"/>
      </a:accent3>
      <a:accent4>
        <a:srgbClr val="86754D"/>
      </a:accent4>
      <a:accent5>
        <a:srgbClr val="A8A9AD"/>
      </a:accent5>
      <a:accent6>
        <a:srgbClr val="DDDBC4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56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이화체</vt:lpstr>
      <vt:lpstr>Arial</vt:lpstr>
      <vt:lpstr>Wingdings</vt:lpstr>
      <vt:lpstr>Office 테마</vt:lpstr>
      <vt:lpstr>EWHA  Powerpoint Template</vt:lpstr>
      <vt:lpstr>Contents</vt:lpstr>
      <vt:lpstr>문자 데이터는 차트로 표현</vt:lpstr>
      <vt:lpstr>표를 이용한 정리</vt:lpstr>
      <vt:lpstr>소주제 – 이동 - 종결하기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17</cp:revision>
  <dcterms:created xsi:type="dcterms:W3CDTF">2014-12-10T01:44:36Z</dcterms:created>
  <dcterms:modified xsi:type="dcterms:W3CDTF">2014-12-10T05:28:31Z</dcterms:modified>
</cp:coreProperties>
</file>