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D936B-AC59-480F-B05C-5CF2D5F39288}" type="doc">
      <dgm:prSet loTypeId="urn:microsoft.com/office/officeart/2005/8/layout/hChevron3" loCatId="process" qsTypeId="urn:microsoft.com/office/officeart/2005/8/quickstyle/simple5" qsCatId="simple" csTypeId="urn:microsoft.com/office/officeart/2005/8/colors/accent3_2" csCatId="accent3" phldr="1"/>
      <dgm:spPr/>
    </dgm:pt>
    <dgm:pt modelId="{54F2432A-89A1-4E1F-9C26-834876CAC331}">
      <dgm:prSet phldrT="[텍스트]" phldr="1" custT="1"/>
      <dgm:spPr>
        <a:solidFill>
          <a:schemeClr val="accent3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D0604D7-F000-4750-BAA7-C3D53D95B283}" type="par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8A921375-45DD-449E-B21C-002C5F488198}" type="sib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0B4D3170-25C3-408F-8310-C226978A10B0}">
      <dgm:prSet phldrT="[텍스트]" phldr="1" custT="1"/>
      <dgm:spPr>
        <a:solidFill>
          <a:schemeClr val="accent3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617DDE3-340A-4C35-93CA-409F909AE5E0}" type="par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61070C78-54E8-4261-8D2A-29AC14153CD9}" type="sib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F1651811-BE72-4C2A-BE82-51F6D779C2E2}">
      <dgm:prSet phldrT="[텍스트]" phldr="1" custT="1"/>
      <dgm:spPr>
        <a:solidFill>
          <a:schemeClr val="accent4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E7DA8F3-AC44-4648-AFBA-2A06F936AB4D}" type="par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122F867D-AE2C-440F-B8BA-A1588BDE6917}" type="sib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3011371F-75CC-4131-AFD7-9A144C38A62A}" type="pres">
      <dgm:prSet presAssocID="{EFED936B-AC59-480F-B05C-5CF2D5F39288}" presName="Name0" presStyleCnt="0">
        <dgm:presLayoutVars>
          <dgm:dir/>
          <dgm:resizeHandles val="exact"/>
        </dgm:presLayoutVars>
      </dgm:prSet>
      <dgm:spPr/>
    </dgm:pt>
    <dgm:pt modelId="{8A3EE1D8-E022-416E-A54B-6037640434B4}" type="pres">
      <dgm:prSet presAssocID="{54F2432A-89A1-4E1F-9C26-834876CAC331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E972F-E0FB-4C44-8BFE-08825E9606D0}" type="pres">
      <dgm:prSet presAssocID="{8A921375-45DD-449E-B21C-002C5F488198}" presName="parSpace" presStyleCnt="0"/>
      <dgm:spPr/>
    </dgm:pt>
    <dgm:pt modelId="{0D87B3DE-60BF-41A1-94BE-C7FAB54DCAA2}" type="pres">
      <dgm:prSet presAssocID="{0B4D3170-25C3-408F-8310-C226978A10B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B5B94-B7BF-4443-9004-B98306E51EDE}" type="pres">
      <dgm:prSet presAssocID="{61070C78-54E8-4261-8D2A-29AC14153CD9}" presName="parSpace" presStyleCnt="0"/>
      <dgm:spPr/>
    </dgm:pt>
    <dgm:pt modelId="{29DDF5EA-D138-42C9-904A-92EC307763CA}" type="pres">
      <dgm:prSet presAssocID="{F1651811-BE72-4C2A-BE82-51F6D779C2E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E0AFC1A-1F75-465F-A53D-6B05992F361F}" type="presOf" srcId="{54F2432A-89A1-4E1F-9C26-834876CAC331}" destId="{8A3EE1D8-E022-416E-A54B-6037640434B4}" srcOrd="0" destOrd="0" presId="urn:microsoft.com/office/officeart/2005/8/layout/hChevron3"/>
    <dgm:cxn modelId="{4AA8AE8D-15E7-4A09-98FB-7514111FDF99}" srcId="{EFED936B-AC59-480F-B05C-5CF2D5F39288}" destId="{54F2432A-89A1-4E1F-9C26-834876CAC331}" srcOrd="0" destOrd="0" parTransId="{ED0604D7-F000-4750-BAA7-C3D53D95B283}" sibTransId="{8A921375-45DD-449E-B21C-002C5F488198}"/>
    <dgm:cxn modelId="{F2B7B7E6-A0CA-4100-834E-91FD0D67EEFF}" type="presOf" srcId="{0B4D3170-25C3-408F-8310-C226978A10B0}" destId="{0D87B3DE-60BF-41A1-94BE-C7FAB54DCAA2}" srcOrd="0" destOrd="0" presId="urn:microsoft.com/office/officeart/2005/8/layout/hChevron3"/>
    <dgm:cxn modelId="{475FB154-611B-46BC-B186-046100BB6CD8}" srcId="{EFED936B-AC59-480F-B05C-5CF2D5F39288}" destId="{F1651811-BE72-4C2A-BE82-51F6D779C2E2}" srcOrd="2" destOrd="0" parTransId="{2E7DA8F3-AC44-4648-AFBA-2A06F936AB4D}" sibTransId="{122F867D-AE2C-440F-B8BA-A1588BDE6917}"/>
    <dgm:cxn modelId="{AEEBC62C-0940-4E89-B3F0-C2E8387F8BF4}" type="presOf" srcId="{EFED936B-AC59-480F-B05C-5CF2D5F39288}" destId="{3011371F-75CC-4131-AFD7-9A144C38A62A}" srcOrd="0" destOrd="0" presId="urn:microsoft.com/office/officeart/2005/8/layout/hChevron3"/>
    <dgm:cxn modelId="{85F8D769-D74D-46F2-8849-4E04401FCB53}" type="presOf" srcId="{F1651811-BE72-4C2A-BE82-51F6D779C2E2}" destId="{29DDF5EA-D138-42C9-904A-92EC307763CA}" srcOrd="0" destOrd="0" presId="urn:microsoft.com/office/officeart/2005/8/layout/hChevron3"/>
    <dgm:cxn modelId="{BD86C2A6-E6A3-4897-8F0D-98865E519AA5}" srcId="{EFED936B-AC59-480F-B05C-5CF2D5F39288}" destId="{0B4D3170-25C3-408F-8310-C226978A10B0}" srcOrd="1" destOrd="0" parTransId="{8617DDE3-340A-4C35-93CA-409F909AE5E0}" sibTransId="{61070C78-54E8-4261-8D2A-29AC14153CD9}"/>
    <dgm:cxn modelId="{73E6ED56-5CEA-416E-BA5B-578EBA836A69}" type="presParOf" srcId="{3011371F-75CC-4131-AFD7-9A144C38A62A}" destId="{8A3EE1D8-E022-416E-A54B-6037640434B4}" srcOrd="0" destOrd="0" presId="urn:microsoft.com/office/officeart/2005/8/layout/hChevron3"/>
    <dgm:cxn modelId="{C1F4B681-0EE7-42DE-AA65-BB2BF798DFDC}" type="presParOf" srcId="{3011371F-75CC-4131-AFD7-9A144C38A62A}" destId="{84CE972F-E0FB-4C44-8BFE-08825E9606D0}" srcOrd="1" destOrd="0" presId="urn:microsoft.com/office/officeart/2005/8/layout/hChevron3"/>
    <dgm:cxn modelId="{BC6C267E-0856-4B36-9F56-DD3149D00735}" type="presParOf" srcId="{3011371F-75CC-4131-AFD7-9A144C38A62A}" destId="{0D87B3DE-60BF-41A1-94BE-C7FAB54DCAA2}" srcOrd="2" destOrd="0" presId="urn:microsoft.com/office/officeart/2005/8/layout/hChevron3"/>
    <dgm:cxn modelId="{4D702F4F-0A7F-45D5-BC23-26580475B4FB}" type="presParOf" srcId="{3011371F-75CC-4131-AFD7-9A144C38A62A}" destId="{F60B5B94-B7BF-4443-9004-B98306E51EDE}" srcOrd="3" destOrd="0" presId="urn:microsoft.com/office/officeart/2005/8/layout/hChevron3"/>
    <dgm:cxn modelId="{6038EC2A-E29C-4467-A9CE-7447616ED930}" type="presParOf" srcId="{3011371F-75CC-4131-AFD7-9A144C38A62A}" destId="{29DDF5EA-D138-42C9-904A-92EC307763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EE1D8-E022-416E-A54B-6037640434B4}">
      <dsp:nvSpPr>
        <dsp:cNvPr id="0" name=""/>
        <dsp:cNvSpPr/>
      </dsp:nvSpPr>
      <dsp:spPr>
        <a:xfrm>
          <a:off x="2802" y="82773"/>
          <a:ext cx="2450522" cy="980208"/>
        </a:xfrm>
        <a:prstGeom prst="homePlate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802" y="82773"/>
        <a:ext cx="2205470" cy="980208"/>
      </dsp:txXfrm>
    </dsp:sp>
    <dsp:sp modelId="{0D87B3DE-60BF-41A1-94BE-C7FAB54DCAA2}">
      <dsp:nvSpPr>
        <dsp:cNvPr id="0" name=""/>
        <dsp:cNvSpPr/>
      </dsp:nvSpPr>
      <dsp:spPr>
        <a:xfrm>
          <a:off x="1963219" y="82773"/>
          <a:ext cx="2450522" cy="980208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453323" y="82773"/>
        <a:ext cx="1470314" cy="980208"/>
      </dsp:txXfrm>
    </dsp:sp>
    <dsp:sp modelId="{29DDF5EA-D138-42C9-904A-92EC307763CA}">
      <dsp:nvSpPr>
        <dsp:cNvPr id="0" name=""/>
        <dsp:cNvSpPr/>
      </dsp:nvSpPr>
      <dsp:spPr>
        <a:xfrm>
          <a:off x="3923637" y="82773"/>
          <a:ext cx="2450522" cy="980208"/>
        </a:xfrm>
        <a:prstGeom prst="chevron">
          <a:avLst/>
        </a:prstGeom>
        <a:solidFill>
          <a:schemeClr val="accent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413741" y="82773"/>
        <a:ext cx="1470314" cy="980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166" y="2978536"/>
            <a:ext cx="7081776" cy="1733571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166" y="4294584"/>
            <a:ext cx="6213513" cy="795209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accent4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796018" y="5294500"/>
            <a:ext cx="4638063" cy="9144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640" y="1135581"/>
            <a:ext cx="7169727" cy="104054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41" y="2296465"/>
            <a:ext cx="7169727" cy="3819201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9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969" y="1548278"/>
            <a:ext cx="5240630" cy="1062719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</a:t>
            </a:r>
            <a:r>
              <a:rPr lang="ko-KR" altLang="en-US" dirty="0" smtClean="0"/>
              <a:t>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6518" y="2774166"/>
            <a:ext cx="6029687" cy="1500187"/>
          </a:xfrm>
        </p:spPr>
        <p:txBody>
          <a:bodyPr>
            <a:normAutofit/>
          </a:bodyPr>
          <a:lstStyle>
            <a:lvl1pPr marL="265113" indent="-265113">
              <a:buSzPct val="140000"/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606" y="265822"/>
            <a:ext cx="71697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606" y="2023777"/>
            <a:ext cx="7169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67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450850" indent="-450850" algn="l" defTabSz="914400" rtl="0" eaLnBrk="1" latinLnBrk="1" hangingPunct="1">
        <a:lnSpc>
          <a:spcPct val="150000"/>
        </a:lnSpc>
        <a:spcBef>
          <a:spcPts val="1000"/>
        </a:spcBef>
        <a:buClr>
          <a:srgbClr val="006640"/>
        </a:buClr>
        <a:buFont typeface="Wingdings" panose="05000000000000000000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EWHA </a:t>
            </a:r>
            <a:br>
              <a:rPr lang="en-US" altLang="ko-KR" dirty="0"/>
            </a:br>
            <a:r>
              <a:rPr lang="en-US" altLang="ko-KR" dirty="0" err="1" smtClean="0"/>
              <a:t>Powerpoint</a:t>
            </a:r>
            <a:r>
              <a:rPr lang="en-US" altLang="ko-KR" dirty="0" smtClean="0"/>
              <a:t> </a:t>
            </a: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Presentation Subtitle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2014. </a:t>
            </a:r>
            <a:r>
              <a:rPr lang="ko-KR" altLang="en-US" dirty="0" smtClean="0"/>
              <a:t>교수학습개발원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5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수업자료 개발하기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강의 전반의 고려 사항</a:t>
            </a:r>
            <a:endParaRPr lang="en-US" altLang="ko-K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수업 진행하기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데이터는 차트로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프로세스형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순차 절차 과정</a:t>
            </a:r>
            <a:endParaRPr lang="ko-KR" altLang="en-US" b="1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782482739"/>
              </p:ext>
            </p:extLst>
          </p:nvPr>
        </p:nvGraphicFramePr>
        <p:xfrm>
          <a:off x="1795749" y="3062688"/>
          <a:ext cx="6376962" cy="114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4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종결하기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내용을 </a:t>
            </a:r>
            <a:r>
              <a:rPr lang="en-US" altLang="ko-KR" sz="2400" dirty="0" smtClean="0">
                <a:solidFill>
                  <a:srgbClr val="8B2331"/>
                </a:solidFill>
              </a:rPr>
              <a:t>15~20</a:t>
            </a:r>
            <a:r>
              <a:rPr lang="ko-KR" altLang="en-US" sz="2400" dirty="0" smtClean="0">
                <a:solidFill>
                  <a:srgbClr val="8B2331"/>
                </a:solidFill>
              </a:rPr>
              <a:t>분</a:t>
            </a:r>
            <a:r>
              <a:rPr lang="ko-KR" altLang="en-US" dirty="0" smtClean="0"/>
              <a:t> 단위로 나누기</a:t>
            </a:r>
            <a:endParaRPr lang="en-US" altLang="ko-KR" dirty="0" smtClean="0"/>
          </a:p>
          <a:p>
            <a:r>
              <a:rPr lang="ko-KR" altLang="en-US" b="1" dirty="0" smtClean="0"/>
              <a:t>소주제 </a:t>
            </a:r>
            <a:r>
              <a:rPr lang="ko-KR" altLang="en-US" dirty="0" smtClean="0"/>
              <a:t>이동 시 주제간의 </a:t>
            </a:r>
            <a:r>
              <a:rPr lang="ko-KR" altLang="en-US" sz="2400" dirty="0" smtClean="0">
                <a:solidFill>
                  <a:srgbClr val="8B2331"/>
                </a:solidFill>
              </a:rPr>
              <a:t>연결 고리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r>
              <a:rPr lang="ko-KR" altLang="en-US" b="1" dirty="0" smtClean="0"/>
              <a:t>주제별로 맺고 끊음을 명확하게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88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언어보다는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시각적 표현을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62743" y="2871883"/>
            <a:ext cx="2407153" cy="1850247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텍스트 설명의 기억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3148" y="2871883"/>
            <a:ext cx="2407153" cy="1850247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텍스트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이미지의 기억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28" y="2967420"/>
            <a:ext cx="1141787" cy="1111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3513" y="502098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13%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59054" y="5046891"/>
            <a:ext cx="160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8B2331"/>
                </a:solidFill>
              </a:rPr>
              <a:t>89%</a:t>
            </a:r>
            <a:endParaRPr lang="ko-KR" altLang="en-US" sz="4800" b="1" dirty="0">
              <a:solidFill>
                <a:srgbClr val="8B23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6603" y="3038584"/>
            <a:ext cx="1354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≪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2630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40"/>
      </a:accent1>
      <a:accent2>
        <a:srgbClr val="44A4BD"/>
      </a:accent2>
      <a:accent3>
        <a:srgbClr val="BCC922"/>
      </a:accent3>
      <a:accent4>
        <a:srgbClr val="86754D"/>
      </a:accent4>
      <a:accent5>
        <a:srgbClr val="A8A9AD"/>
      </a:accent5>
      <a:accent6>
        <a:srgbClr val="DDDBC4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61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나눔바른고딕</vt:lpstr>
      <vt:lpstr>이화체</vt:lpstr>
      <vt:lpstr>Arial</vt:lpstr>
      <vt:lpstr>Wingdings</vt:lpstr>
      <vt:lpstr>Office 테마</vt:lpstr>
      <vt:lpstr>EWHA  Powerpoint Template</vt:lpstr>
      <vt:lpstr>Contents</vt:lpstr>
      <vt:lpstr>문자 데이터는 차트로 표현</vt:lpstr>
      <vt:lpstr>소주제 – 이동 - 종결하기</vt:lpstr>
      <vt:lpstr>언어보다는 시각적 표현을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artena</dc:creator>
  <cp:lastModifiedBy>artena</cp:lastModifiedBy>
  <cp:revision>18</cp:revision>
  <dcterms:created xsi:type="dcterms:W3CDTF">2014-12-10T01:44:36Z</dcterms:created>
  <dcterms:modified xsi:type="dcterms:W3CDTF">2014-12-10T05:10:50Z</dcterms:modified>
</cp:coreProperties>
</file>