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65" r:id="rId4"/>
    <p:sldId id="263" r:id="rId5"/>
    <p:sldId id="267" r:id="rId6"/>
    <p:sldId id="266" r:id="rId7"/>
    <p:sldId id="264" r:id="rId8"/>
    <p:sldId id="260" r:id="rId9"/>
  </p:sldIdLst>
  <p:sldSz cx="9144000" cy="6858000" type="screen4x3"/>
  <p:notesSz cx="6858000" cy="9144000"/>
  <p:embeddedFontLst>
    <p:embeddedFont>
      <p:font typeface="이화체" panose="020003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나눔고딕" panose="020D0604000000000000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D4FF00"/>
    <a:srgbClr val="EFF7C3"/>
    <a:srgbClr val="339933"/>
    <a:srgbClr val="ED7D31"/>
    <a:srgbClr val="093A3C"/>
    <a:srgbClr val="6699FF"/>
    <a:srgbClr val="00CCFF"/>
    <a:srgbClr val="D45B00"/>
    <a:srgbClr val="70A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57B74-7572-475E-8748-2031A94DA603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3147666C-6B4C-4458-A763-A1725C05380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72F927D6-CA6C-4EDB-8824-5AB6E5C37472}" type="parTrans" cxnId="{6D067A10-8F33-4880-9F2C-FB5CFF7E7E97}">
      <dgm:prSet/>
      <dgm:spPr/>
      <dgm:t>
        <a:bodyPr/>
        <a:lstStyle/>
        <a:p>
          <a:pPr latinLnBrk="1"/>
          <a:endParaRPr lang="ko-KR" altLang="en-US"/>
        </a:p>
      </dgm:t>
    </dgm:pt>
    <dgm:pt modelId="{B3DA087E-CA36-483C-9537-8BCDF18C8C20}" type="sibTrans" cxnId="{6D067A10-8F33-4880-9F2C-FB5CFF7E7E97}">
      <dgm:prSet/>
      <dgm:spPr/>
      <dgm:t>
        <a:bodyPr/>
        <a:lstStyle/>
        <a:p>
          <a:pPr latinLnBrk="1"/>
          <a:endParaRPr lang="ko-KR" altLang="en-US"/>
        </a:p>
      </dgm:t>
    </dgm:pt>
    <dgm:pt modelId="{EFC88BCE-5200-4381-B795-34B69FCF66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BE88880-E6B6-42A5-A698-9C26D696B6C5}" type="parTrans" cxnId="{9D6D824F-740E-4505-8D71-307F2CD26F86}">
      <dgm:prSet/>
      <dgm:spPr/>
      <dgm:t>
        <a:bodyPr/>
        <a:lstStyle/>
        <a:p>
          <a:pPr latinLnBrk="1"/>
          <a:endParaRPr lang="ko-KR" altLang="en-US"/>
        </a:p>
      </dgm:t>
    </dgm:pt>
    <dgm:pt modelId="{1EB8AC5D-0CDF-4E3D-9AD4-94E1706AFCC7}" type="sibTrans" cxnId="{9D6D824F-740E-4505-8D71-307F2CD26F86}">
      <dgm:prSet/>
      <dgm:spPr/>
      <dgm:t>
        <a:bodyPr/>
        <a:lstStyle/>
        <a:p>
          <a:pPr latinLnBrk="1"/>
          <a:endParaRPr lang="ko-KR" altLang="en-US"/>
        </a:p>
      </dgm:t>
    </dgm:pt>
    <dgm:pt modelId="{62C7E187-FD3D-4067-B172-4118F0B3967E}">
      <dgm:prSet phldrT="[텍스트]"/>
      <dgm:spPr/>
      <dgm:t>
        <a:bodyPr/>
        <a:lstStyle/>
        <a:p>
          <a:pPr latinLnBrk="1"/>
          <a:r>
            <a:rPr lang="en-US" altLang="ko-KR" dirty="0" smtClean="0"/>
            <a:t>[</a:t>
          </a:r>
          <a:r>
            <a:rPr lang="ko-KR" altLang="en-US" dirty="0" smtClean="0"/>
            <a:t>텍스트</a:t>
          </a:r>
          <a:r>
            <a:rPr lang="en-US" altLang="ko-KR" dirty="0" smtClean="0"/>
            <a:t>]</a:t>
          </a:r>
          <a:endParaRPr lang="ko-KR" altLang="en-US" dirty="0"/>
        </a:p>
      </dgm:t>
    </dgm:pt>
    <dgm:pt modelId="{A8C30877-1B70-4AFB-BF4F-3FFB403222CB}" type="sibTrans" cxnId="{66FF1A69-077D-4E60-AEF8-F3267C2910AD}">
      <dgm:prSet/>
      <dgm:spPr/>
      <dgm:t>
        <a:bodyPr/>
        <a:lstStyle/>
        <a:p>
          <a:pPr latinLnBrk="1"/>
          <a:endParaRPr lang="ko-KR" altLang="en-US"/>
        </a:p>
      </dgm:t>
    </dgm:pt>
    <dgm:pt modelId="{3B408BEA-0495-4C2B-B342-99032ED6E585}" type="parTrans" cxnId="{66FF1A69-077D-4E60-AEF8-F3267C2910AD}">
      <dgm:prSet/>
      <dgm:spPr/>
      <dgm:t>
        <a:bodyPr/>
        <a:lstStyle/>
        <a:p>
          <a:pPr latinLnBrk="1"/>
          <a:endParaRPr lang="ko-KR" altLang="en-US"/>
        </a:p>
      </dgm:t>
    </dgm:pt>
    <dgm:pt modelId="{DCEBF069-2DB6-450A-8DF7-B48A34378D03}">
      <dgm:prSet phldrT="[텍스트]"/>
      <dgm:spPr/>
      <dgm:t>
        <a:bodyPr/>
        <a:lstStyle/>
        <a:p>
          <a:pPr latinLnBrk="1"/>
          <a:r>
            <a:rPr lang="en-US" altLang="ko-KR" dirty="0" smtClean="0"/>
            <a:t>[</a:t>
          </a:r>
          <a:r>
            <a:rPr lang="ko-KR" altLang="en-US" dirty="0" smtClean="0"/>
            <a:t>텍스트</a:t>
          </a:r>
          <a:r>
            <a:rPr lang="en-US" altLang="ko-KR" dirty="0" smtClean="0"/>
            <a:t>]</a:t>
          </a:r>
          <a:endParaRPr lang="ko-KR" altLang="en-US" dirty="0"/>
        </a:p>
      </dgm:t>
    </dgm:pt>
    <dgm:pt modelId="{474F8A9F-3B74-4127-90A7-1601D0F1F2EE}" type="parTrans" cxnId="{D28B2D75-642F-4C52-9F79-2C86C2B1A151}">
      <dgm:prSet/>
      <dgm:spPr/>
      <dgm:t>
        <a:bodyPr/>
        <a:lstStyle/>
        <a:p>
          <a:pPr latinLnBrk="1"/>
          <a:endParaRPr lang="ko-KR" altLang="en-US"/>
        </a:p>
      </dgm:t>
    </dgm:pt>
    <dgm:pt modelId="{E7D870D1-5B4E-42B5-9EBD-DA8DD3807EAC}" type="sibTrans" cxnId="{D28B2D75-642F-4C52-9F79-2C86C2B1A151}">
      <dgm:prSet/>
      <dgm:spPr/>
      <dgm:t>
        <a:bodyPr/>
        <a:lstStyle/>
        <a:p>
          <a:pPr latinLnBrk="1"/>
          <a:endParaRPr lang="ko-KR" altLang="en-US"/>
        </a:p>
      </dgm:t>
    </dgm:pt>
    <dgm:pt modelId="{84B554BA-C54C-45DC-A052-0E394AC512FB}" type="pres">
      <dgm:prSet presAssocID="{BAF57B74-7572-475E-8748-2031A94DA603}" presName="Name0" presStyleCnt="0">
        <dgm:presLayoutVars>
          <dgm:dir/>
          <dgm:resizeHandles val="exact"/>
        </dgm:presLayoutVars>
      </dgm:prSet>
      <dgm:spPr/>
    </dgm:pt>
    <dgm:pt modelId="{2E372DA3-2883-4001-888F-87CBF46DA5C8}" type="pres">
      <dgm:prSet presAssocID="{3147666C-6B4C-4458-A763-A1725C053804}" presName="parTxOnly" presStyleLbl="node1" presStyleIdx="0" presStyleCnt="4" custScaleY="620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E121D1-9124-4FB8-8272-5E62F368B580}" type="pres">
      <dgm:prSet presAssocID="{B3DA087E-CA36-483C-9537-8BCDF18C8C20}" presName="parSpace" presStyleCnt="0"/>
      <dgm:spPr/>
    </dgm:pt>
    <dgm:pt modelId="{EF4F6343-14D0-424D-9B0B-DCC3B2EC37B1}" type="pres">
      <dgm:prSet presAssocID="{EFC88BCE-5200-4381-B795-34B69FCF662B}" presName="parTxOnly" presStyleLbl="node1" presStyleIdx="1" presStyleCnt="4" custScaleY="620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0E2BB1-138E-4042-B695-A2C88BE6F408}" type="pres">
      <dgm:prSet presAssocID="{1EB8AC5D-0CDF-4E3D-9AD4-94E1706AFCC7}" presName="parSpace" presStyleCnt="0"/>
      <dgm:spPr/>
    </dgm:pt>
    <dgm:pt modelId="{11699F5F-10E1-401D-98C5-81400D23F046}" type="pres">
      <dgm:prSet presAssocID="{62C7E187-FD3D-4067-B172-4118F0B3967E}" presName="parTxOnly" presStyleLbl="node1" presStyleIdx="2" presStyleCnt="4" custScaleY="620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6BF764-AE0C-4DA8-AD85-B84795DAFE8D}" type="pres">
      <dgm:prSet presAssocID="{A8C30877-1B70-4AFB-BF4F-3FFB403222CB}" presName="parSpace" presStyleCnt="0"/>
      <dgm:spPr/>
    </dgm:pt>
    <dgm:pt modelId="{0B7EEA10-92A7-4AC7-B45F-14F722B60342}" type="pres">
      <dgm:prSet presAssocID="{DCEBF069-2DB6-450A-8DF7-B48A34378D03}" presName="parTxOnly" presStyleLbl="node1" presStyleIdx="3" presStyleCnt="4" custScaleY="625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A259CD-FDAF-4070-AE5E-7FEB0225D42E}" type="presOf" srcId="{DCEBF069-2DB6-450A-8DF7-B48A34378D03}" destId="{0B7EEA10-92A7-4AC7-B45F-14F722B60342}" srcOrd="0" destOrd="0" presId="urn:microsoft.com/office/officeart/2005/8/layout/hChevron3"/>
    <dgm:cxn modelId="{66FF1A69-077D-4E60-AEF8-F3267C2910AD}" srcId="{BAF57B74-7572-475E-8748-2031A94DA603}" destId="{62C7E187-FD3D-4067-B172-4118F0B3967E}" srcOrd="2" destOrd="0" parTransId="{3B408BEA-0495-4C2B-B342-99032ED6E585}" sibTransId="{A8C30877-1B70-4AFB-BF4F-3FFB403222CB}"/>
    <dgm:cxn modelId="{778CC25B-CF81-4906-8144-8FB61E557E65}" type="presOf" srcId="{BAF57B74-7572-475E-8748-2031A94DA603}" destId="{84B554BA-C54C-45DC-A052-0E394AC512FB}" srcOrd="0" destOrd="0" presId="urn:microsoft.com/office/officeart/2005/8/layout/hChevron3"/>
    <dgm:cxn modelId="{51F78943-76E4-4F52-9CD9-8E71A25FAC1A}" type="presOf" srcId="{62C7E187-FD3D-4067-B172-4118F0B3967E}" destId="{11699F5F-10E1-401D-98C5-81400D23F046}" srcOrd="0" destOrd="0" presId="urn:microsoft.com/office/officeart/2005/8/layout/hChevron3"/>
    <dgm:cxn modelId="{F13B7BFB-9563-40DD-A511-E84BDDC3ABC5}" type="presOf" srcId="{3147666C-6B4C-4458-A763-A1725C053804}" destId="{2E372DA3-2883-4001-888F-87CBF46DA5C8}" srcOrd="0" destOrd="0" presId="urn:microsoft.com/office/officeart/2005/8/layout/hChevron3"/>
    <dgm:cxn modelId="{9D6D824F-740E-4505-8D71-307F2CD26F86}" srcId="{BAF57B74-7572-475E-8748-2031A94DA603}" destId="{EFC88BCE-5200-4381-B795-34B69FCF662B}" srcOrd="1" destOrd="0" parTransId="{FBE88880-E6B6-42A5-A698-9C26D696B6C5}" sibTransId="{1EB8AC5D-0CDF-4E3D-9AD4-94E1706AFCC7}"/>
    <dgm:cxn modelId="{4E4A1342-0E24-465F-A190-399EF4574380}" type="presOf" srcId="{EFC88BCE-5200-4381-B795-34B69FCF662B}" destId="{EF4F6343-14D0-424D-9B0B-DCC3B2EC37B1}" srcOrd="0" destOrd="0" presId="urn:microsoft.com/office/officeart/2005/8/layout/hChevron3"/>
    <dgm:cxn modelId="{6D067A10-8F33-4880-9F2C-FB5CFF7E7E97}" srcId="{BAF57B74-7572-475E-8748-2031A94DA603}" destId="{3147666C-6B4C-4458-A763-A1725C053804}" srcOrd="0" destOrd="0" parTransId="{72F927D6-CA6C-4EDB-8824-5AB6E5C37472}" sibTransId="{B3DA087E-CA36-483C-9537-8BCDF18C8C20}"/>
    <dgm:cxn modelId="{D28B2D75-642F-4C52-9F79-2C86C2B1A151}" srcId="{BAF57B74-7572-475E-8748-2031A94DA603}" destId="{DCEBF069-2DB6-450A-8DF7-B48A34378D03}" srcOrd="3" destOrd="0" parTransId="{474F8A9F-3B74-4127-90A7-1601D0F1F2EE}" sibTransId="{E7D870D1-5B4E-42B5-9EBD-DA8DD3807EAC}"/>
    <dgm:cxn modelId="{DEFE912C-3D22-45EF-AC1E-C847E2B5E83B}" type="presParOf" srcId="{84B554BA-C54C-45DC-A052-0E394AC512FB}" destId="{2E372DA3-2883-4001-888F-87CBF46DA5C8}" srcOrd="0" destOrd="0" presId="urn:microsoft.com/office/officeart/2005/8/layout/hChevron3"/>
    <dgm:cxn modelId="{4F397DA7-DDA7-4269-8685-B935A2AD04F8}" type="presParOf" srcId="{84B554BA-C54C-45DC-A052-0E394AC512FB}" destId="{CFE121D1-9124-4FB8-8272-5E62F368B580}" srcOrd="1" destOrd="0" presId="urn:microsoft.com/office/officeart/2005/8/layout/hChevron3"/>
    <dgm:cxn modelId="{9E174D65-4E15-4785-BEC4-AA259C6D04B6}" type="presParOf" srcId="{84B554BA-C54C-45DC-A052-0E394AC512FB}" destId="{EF4F6343-14D0-424D-9B0B-DCC3B2EC37B1}" srcOrd="2" destOrd="0" presId="urn:microsoft.com/office/officeart/2005/8/layout/hChevron3"/>
    <dgm:cxn modelId="{B7E77D91-B7CE-4698-A29B-3784203CB32C}" type="presParOf" srcId="{84B554BA-C54C-45DC-A052-0E394AC512FB}" destId="{F80E2BB1-138E-4042-B695-A2C88BE6F408}" srcOrd="3" destOrd="0" presId="urn:microsoft.com/office/officeart/2005/8/layout/hChevron3"/>
    <dgm:cxn modelId="{D9EF747C-CF8F-4C4E-83C5-E312F8F2ACC0}" type="presParOf" srcId="{84B554BA-C54C-45DC-A052-0E394AC512FB}" destId="{11699F5F-10E1-401D-98C5-81400D23F046}" srcOrd="4" destOrd="0" presId="urn:microsoft.com/office/officeart/2005/8/layout/hChevron3"/>
    <dgm:cxn modelId="{4A417B56-01C2-4617-B7CB-8B1AC79837E4}" type="presParOf" srcId="{84B554BA-C54C-45DC-A052-0E394AC512FB}" destId="{4E6BF764-AE0C-4DA8-AD85-B84795DAFE8D}" srcOrd="5" destOrd="0" presId="urn:microsoft.com/office/officeart/2005/8/layout/hChevron3"/>
    <dgm:cxn modelId="{2E4B3529-2524-41F2-8016-1C60603163E5}" type="presParOf" srcId="{84B554BA-C54C-45DC-A052-0E394AC512FB}" destId="{0B7EEA10-92A7-4AC7-B45F-14F722B60342}" srcOrd="6" destOrd="0" presId="urn:microsoft.com/office/officeart/2005/8/layout/hChevron3"/>
  </dgm:cxnLst>
  <dgm:bg>
    <a:noFill/>
  </dgm:bg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2DA3-2883-4001-888F-87CBF46DA5C8}">
      <dsp:nvSpPr>
        <dsp:cNvPr id="0" name=""/>
        <dsp:cNvSpPr/>
      </dsp:nvSpPr>
      <dsp:spPr>
        <a:xfrm>
          <a:off x="2310" y="1159267"/>
          <a:ext cx="2318258" cy="5752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 dirty="0"/>
        </a:p>
      </dsp:txBody>
      <dsp:txXfrm>
        <a:off x="2310" y="1159267"/>
        <a:ext cx="2174445" cy="575252"/>
      </dsp:txXfrm>
    </dsp:sp>
    <dsp:sp modelId="{EF4F6343-14D0-424D-9B0B-DCC3B2EC37B1}">
      <dsp:nvSpPr>
        <dsp:cNvPr id="0" name=""/>
        <dsp:cNvSpPr/>
      </dsp:nvSpPr>
      <dsp:spPr>
        <a:xfrm>
          <a:off x="1856917" y="1159267"/>
          <a:ext cx="2318258" cy="5752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 dirty="0"/>
        </a:p>
      </dsp:txBody>
      <dsp:txXfrm>
        <a:off x="2144543" y="1159267"/>
        <a:ext cx="1743006" cy="575252"/>
      </dsp:txXfrm>
    </dsp:sp>
    <dsp:sp modelId="{11699F5F-10E1-401D-98C5-81400D23F046}">
      <dsp:nvSpPr>
        <dsp:cNvPr id="0" name=""/>
        <dsp:cNvSpPr/>
      </dsp:nvSpPr>
      <dsp:spPr>
        <a:xfrm>
          <a:off x="3711524" y="1159267"/>
          <a:ext cx="2318258" cy="5752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[</a:t>
          </a:r>
          <a:r>
            <a:rPr lang="ko-KR" altLang="en-US" sz="2200" kern="1200" dirty="0" smtClean="0"/>
            <a:t>텍스트</a:t>
          </a:r>
          <a:r>
            <a:rPr lang="en-US" altLang="ko-KR" sz="2200" kern="1200" dirty="0" smtClean="0"/>
            <a:t>]</a:t>
          </a:r>
          <a:endParaRPr lang="ko-KR" altLang="en-US" sz="2200" kern="1200" dirty="0"/>
        </a:p>
      </dsp:txBody>
      <dsp:txXfrm>
        <a:off x="3999150" y="1159267"/>
        <a:ext cx="1743006" cy="575252"/>
      </dsp:txXfrm>
    </dsp:sp>
    <dsp:sp modelId="{0B7EEA10-92A7-4AC7-B45F-14F722B60342}">
      <dsp:nvSpPr>
        <dsp:cNvPr id="0" name=""/>
        <dsp:cNvSpPr/>
      </dsp:nvSpPr>
      <dsp:spPr>
        <a:xfrm>
          <a:off x="5566130" y="1156828"/>
          <a:ext cx="2318258" cy="58013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[</a:t>
          </a:r>
          <a:r>
            <a:rPr lang="ko-KR" altLang="en-US" sz="2200" kern="1200" dirty="0" smtClean="0"/>
            <a:t>텍스트</a:t>
          </a:r>
          <a:r>
            <a:rPr lang="en-US" altLang="ko-KR" sz="2200" kern="1200" dirty="0" smtClean="0"/>
            <a:t>]</a:t>
          </a:r>
          <a:endParaRPr lang="ko-KR" altLang="en-US" sz="2200" kern="1200" dirty="0"/>
        </a:p>
      </dsp:txBody>
      <dsp:txXfrm>
        <a:off x="5856195" y="1156828"/>
        <a:ext cx="1738128" cy="58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93A4-66E1-4375-91C6-7832E89CDB23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D31-ADF6-45DE-B748-70B43DC83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3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99" y="-37743"/>
            <a:ext cx="9346022" cy="6890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40634"/>
            <a:ext cx="7772400" cy="1149535"/>
          </a:xfrm>
        </p:spPr>
        <p:txBody>
          <a:bodyPr anchor="b">
            <a:normAutofit/>
          </a:bodyPr>
          <a:lstStyle>
            <a:lvl1pPr algn="ctr">
              <a:defRPr sz="4800">
                <a:gradFill>
                  <a:gsLst>
                    <a:gs pos="0">
                      <a:srgbClr val="FCFCFC"/>
                    </a:gs>
                    <a:gs pos="100000">
                      <a:srgbClr val="CACBCC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212" y="5163805"/>
            <a:ext cx="6858000" cy="119254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7293D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0512" y="623961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7293D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824E1CFE-01AB-4490-AF39-2D654AE6C4C8}" type="datetimeFigureOut">
              <a:rPr lang="ko-KR" altLang="en-US" smtClean="0"/>
              <a:pPr/>
              <a:t>2014-07-23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17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3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4058"/>
            <a:ext cx="78867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23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"/>
          <a:stretch/>
        </p:blipFill>
        <p:spPr>
          <a:xfrm>
            <a:off x="0" y="850703"/>
            <a:ext cx="3444949" cy="1666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70" y="4477347"/>
            <a:ext cx="1333500" cy="237172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1329438" y="1106487"/>
            <a:ext cx="6793835" cy="186352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>
                <a:solidFill>
                  <a:srgbClr val="D4FF0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8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9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8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6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E1CFE-01AB-4490-AF39-2D654AE6C4C8}" type="datetimeFigureOut">
              <a:rPr lang="ko-KR" altLang="en-US" smtClean="0"/>
              <a:t>2014-07-23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1E76-2BC3-434F-9C93-B5FFD9D3BB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5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033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7DF1E76-2BC3-434F-9C93-B5FFD9D3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1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58936"/>
            <a:ext cx="7886700" cy="90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0033" y="3944466"/>
            <a:ext cx="7772400" cy="7984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smtClean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템플릿 제목 </a:t>
            </a:r>
            <a:r>
              <a:rPr lang="en-US" altLang="ko-KR" sz="36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교표 삭제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이동 가능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등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" y="3944465"/>
            <a:ext cx="704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내용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8671" y="130951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강의실에서 활용할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아래 여백 넉넉히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앞자리 학생들에게 가려 아래가 안보여요</a:t>
            </a:r>
            <a:r>
              <a:rPr lang="en-US" altLang="ko-KR" dirty="0" smtClean="0"/>
              <a:t>~)</a:t>
            </a:r>
          </a:p>
          <a:p>
            <a:pPr marL="0" indent="0">
              <a:buNone/>
            </a:pPr>
            <a:r>
              <a:rPr lang="ko-KR" altLang="en-US" dirty="0" smtClean="0"/>
              <a:t>포인트 내용이 있으면 </a:t>
            </a:r>
            <a:r>
              <a:rPr lang="ko-KR" altLang="en-US" sz="3600" dirty="0" smtClean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</a:t>
            </a:r>
            <a:r>
              <a:rPr lang="ko-KR" altLang="en-US" sz="3600" dirty="0" smtClean="0">
                <a:solidFill>
                  <a:srgbClr val="D4FF00"/>
                </a:solidFill>
              </a:rPr>
              <a:t> 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9" name="Rounded Rectangle 29"/>
          <p:cNvSpPr/>
          <p:nvPr/>
        </p:nvSpPr>
        <p:spPr bwMode="gray">
          <a:xfrm>
            <a:off x="638335" y="2917868"/>
            <a:ext cx="429191" cy="420688"/>
          </a:xfrm>
          <a:prstGeom prst="roundRect">
            <a:avLst/>
          </a:prstGeom>
          <a:gradFill flip="none" rotWithShape="1">
            <a:gsLst>
              <a:gs pos="0">
                <a:srgbClr val="F5AA13">
                  <a:lumMod val="20000"/>
                  <a:lumOff val="80000"/>
                </a:srgbClr>
              </a:gs>
              <a:gs pos="32000">
                <a:srgbClr val="F5AA13"/>
              </a:gs>
              <a:gs pos="71000">
                <a:srgbClr val="F5AA13">
                  <a:lumMod val="75000"/>
                </a:srgbClr>
              </a:gs>
              <a:gs pos="100000">
                <a:srgbClr val="F5AA1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prstMaterial="dkEdge">
            <a:bevelT w="19050" h="19050"/>
            <a:contourClr>
              <a:srgbClr val="000000"/>
            </a:contourClr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" name="Rounded Rectangle 29"/>
          <p:cNvSpPr/>
          <p:nvPr/>
        </p:nvSpPr>
        <p:spPr bwMode="gray">
          <a:xfrm>
            <a:off x="649515" y="1497873"/>
            <a:ext cx="418011" cy="437111"/>
          </a:xfrm>
          <a:prstGeom prst="roundRect">
            <a:avLst/>
          </a:prstGeom>
          <a:gradFill flip="none" rotWithShape="1">
            <a:gsLst>
              <a:gs pos="0">
                <a:srgbClr val="F5AA13">
                  <a:lumMod val="20000"/>
                  <a:lumOff val="80000"/>
                </a:srgbClr>
              </a:gs>
              <a:gs pos="71000">
                <a:srgbClr val="92D050"/>
              </a:gs>
              <a:gs pos="100000">
                <a:srgbClr val="D4FF00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prstMaterial="dkEdge">
            <a:bevelT w="19050" h="19050"/>
            <a:contourClr>
              <a:srgbClr val="000000"/>
            </a:contourClr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2" name="Rectangle 112"/>
          <p:cNvSpPr/>
          <p:nvPr/>
        </p:nvSpPr>
        <p:spPr bwMode="gray">
          <a:xfrm>
            <a:off x="722045" y="1581320"/>
            <a:ext cx="261770" cy="270216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9000000"/>
            </a:lightRig>
          </a:scene3d>
          <a:sp3d>
            <a:bevelT w="190500" h="190500"/>
          </a:sp3d>
        </p:spPr>
        <p:txBody>
          <a:bodyPr t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맑은 고딕"/>
                <a:cs typeface="+mn-cs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Rectangle 114"/>
          <p:cNvSpPr/>
          <p:nvPr/>
        </p:nvSpPr>
        <p:spPr bwMode="gray">
          <a:xfrm>
            <a:off x="722045" y="2994432"/>
            <a:ext cx="261770" cy="267559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9000000"/>
            </a:lightRig>
          </a:scene3d>
          <a:sp3d>
            <a:bevelT w="190500" h="190500"/>
          </a:sp3d>
        </p:spPr>
        <p:txBody>
          <a:bodyPr t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맑은 고딕"/>
                <a:cs typeface="+mn-cs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6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 자료의 중요성</a:t>
            </a:r>
            <a:endParaRPr lang="ko-KR" altLang="en-US" dirty="0"/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603012" y="865126"/>
            <a:ext cx="7886700" cy="769995"/>
          </a:xfrm>
        </p:spPr>
        <p:txBody>
          <a:bodyPr/>
          <a:lstStyle/>
          <a:p>
            <a:r>
              <a:rPr lang="en-US" altLang="ko-KR" sz="28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8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28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sz="28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</a:t>
            </a:r>
            <a:r>
              <a:rPr lang="en-US" altLang="ko-KR" sz="2800" dirty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dirty="0"/>
              <a:t>은</a:t>
            </a:r>
            <a:r>
              <a:rPr lang="ko-KR" altLang="en-US" dirty="0">
                <a:solidFill>
                  <a:srgbClr val="D4FF00"/>
                </a:solidFill>
              </a:rPr>
              <a:t> </a:t>
            </a:r>
            <a:r>
              <a:rPr lang="en-US" altLang="ko-KR" sz="2800" dirty="0">
                <a:solidFill>
                  <a:srgbClr val="D4FF00"/>
                </a:solidFill>
              </a:rPr>
              <a:t>2</a:t>
            </a:r>
            <a:r>
              <a:rPr lang="ko-KR" altLang="en-US" sz="2800" dirty="0">
                <a:solidFill>
                  <a:srgbClr val="D4FF00"/>
                </a:solidFill>
              </a:rPr>
              <a:t>시간 </a:t>
            </a:r>
            <a:r>
              <a:rPr lang="ko-KR" altLang="en-US" dirty="0"/>
              <a:t>경과 후에도 </a:t>
            </a:r>
            <a:r>
              <a:rPr lang="en-US" altLang="ko-KR" sz="2800" dirty="0">
                <a:solidFill>
                  <a:srgbClr val="D4FF00"/>
                </a:solidFill>
              </a:rPr>
              <a:t>62%</a:t>
            </a:r>
            <a:r>
              <a:rPr lang="ko-KR" altLang="en-US" dirty="0"/>
              <a:t>나</a:t>
            </a:r>
            <a:r>
              <a:rPr lang="ko-KR" altLang="en-US" dirty="0">
                <a:solidFill>
                  <a:srgbClr val="D4FF00"/>
                </a:solidFill>
              </a:rPr>
              <a:t> </a:t>
            </a:r>
            <a:r>
              <a:rPr lang="ko-KR" altLang="en-US" sz="2800" dirty="0">
                <a:solidFill>
                  <a:srgbClr val="D4FF00"/>
                </a:solidFill>
              </a:rPr>
              <a:t>기억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" y="1743561"/>
            <a:ext cx="2265343" cy="2481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37" y="1743561"/>
            <a:ext cx="2265343" cy="24810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33" y="1743561"/>
            <a:ext cx="2265343" cy="248109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707560" y="4421877"/>
            <a:ext cx="1921034" cy="57069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글자만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제시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02573" y="4437273"/>
            <a:ext cx="1921034" cy="5706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그림만 제시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97587" y="4411801"/>
            <a:ext cx="1921034" cy="570699"/>
          </a:xfrm>
          <a:prstGeom prst="roundRect">
            <a:avLst/>
          </a:prstGeom>
          <a:solidFill>
            <a:srgbClr val="D45B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7293D"/>
                </a:solidFill>
              </a:rPr>
              <a:t>글자와 그림</a:t>
            </a:r>
            <a:endParaRPr lang="ko-KR" altLang="en-US" b="1" dirty="0">
              <a:solidFill>
                <a:srgbClr val="07293D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6130623" y="2043421"/>
            <a:ext cx="1469374" cy="1023383"/>
          </a:xfrm>
          <a:prstGeom prst="cloud">
            <a:avLst/>
          </a:prstGeom>
          <a:solidFill>
            <a:srgbClr val="ED7D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62%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구름 17"/>
          <p:cNvSpPr/>
          <p:nvPr/>
        </p:nvSpPr>
        <p:spPr>
          <a:xfrm>
            <a:off x="3698192" y="1956183"/>
            <a:ext cx="921287" cy="588288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구름 18"/>
          <p:cNvSpPr/>
          <p:nvPr/>
        </p:nvSpPr>
        <p:spPr>
          <a:xfrm rot="19581179">
            <a:off x="846975" y="2043421"/>
            <a:ext cx="742954" cy="219151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882376">
            <a:off x="7977105" y="1619466"/>
            <a:ext cx="354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0000"/>
                </a:solidFill>
              </a:rPr>
              <a:t>!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82376">
            <a:off x="7934664" y="1610465"/>
            <a:ext cx="354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!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 flipH="1">
            <a:off x="2794350" y="4457421"/>
            <a:ext cx="442466" cy="550550"/>
          </a:xfrm>
          <a:prstGeom prst="chevron">
            <a:avLst>
              <a:gd name="adj" fmla="val 6470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 flipH="1">
            <a:off x="5370938" y="4421876"/>
            <a:ext cx="442466" cy="550550"/>
          </a:xfrm>
          <a:prstGeom prst="chevron">
            <a:avLst>
              <a:gd name="adj" fmla="val 64706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5599081" y="4433316"/>
            <a:ext cx="442466" cy="550550"/>
          </a:xfrm>
          <a:prstGeom prst="chevron">
            <a:avLst>
              <a:gd name="adj" fmla="val 64706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 자료 제작의 원칙</a:t>
            </a:r>
            <a:endParaRPr lang="ko-KR" altLang="en-US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271016" y="1334377"/>
            <a:ext cx="6395453" cy="617863"/>
          </a:xfrm>
          <a:prstGeom prst="roundRect">
            <a:avLst>
              <a:gd name="adj" fmla="val 17019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시각자료에는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  <a:endParaRPr lang="ko-KR" altLang="en-US" sz="2400" b="1" dirty="0">
              <a:solidFill>
                <a:srgbClr val="D45B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271016" y="2222731"/>
            <a:ext cx="6395453" cy="617863"/>
          </a:xfrm>
          <a:prstGeom prst="roundRect">
            <a:avLst>
              <a:gd name="adj" fmla="val 17019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176213" indent="-176213"/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함께 사용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1271016" y="3085448"/>
            <a:ext cx="6395453" cy="617863"/>
          </a:xfrm>
          <a:prstGeom prst="roundRect">
            <a:avLst>
              <a:gd name="adj" fmla="val 17019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숫자는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271016" y="3945693"/>
            <a:ext cx="6395453" cy="617863"/>
          </a:xfrm>
          <a:prstGeom prst="roundRect">
            <a:avLst>
              <a:gd name="adj" fmla="val 17019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문자는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ko-KR" altLang="en-US" sz="2400" b="1" dirty="0" smtClean="0">
                <a:solidFill>
                  <a:srgbClr val="D45B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730579" y="1524001"/>
            <a:ext cx="236068" cy="243840"/>
          </a:xfrm>
          <a:prstGeom prst="round2DiagRect">
            <a:avLst/>
          </a:prstGeom>
          <a:gradFill flip="none" rotWithShape="1">
            <a:gsLst>
              <a:gs pos="0">
                <a:srgbClr val="D4FF00"/>
              </a:gs>
              <a:gs pos="71000">
                <a:schemeClr val="bg1"/>
              </a:gs>
              <a:gs pos="100000">
                <a:srgbClr val="92D050"/>
              </a:gs>
            </a:gsLst>
            <a:lin ang="189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93A3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730578" y="2412356"/>
            <a:ext cx="236068" cy="243840"/>
          </a:xfrm>
          <a:prstGeom prst="round2DiagRect">
            <a:avLst/>
          </a:prstGeom>
          <a:gradFill flip="none" rotWithShape="1">
            <a:gsLst>
              <a:gs pos="0">
                <a:srgbClr val="D4FF00"/>
              </a:gs>
              <a:gs pos="71000">
                <a:schemeClr val="bg1"/>
              </a:gs>
              <a:gs pos="100000">
                <a:srgbClr val="92D050"/>
              </a:gs>
            </a:gsLst>
            <a:lin ang="189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93A3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730578" y="3287422"/>
            <a:ext cx="236068" cy="233722"/>
          </a:xfrm>
          <a:prstGeom prst="round2DiagRect">
            <a:avLst/>
          </a:prstGeom>
          <a:gradFill flip="none" rotWithShape="1">
            <a:gsLst>
              <a:gs pos="0">
                <a:srgbClr val="D4FF00"/>
              </a:gs>
              <a:gs pos="71000">
                <a:schemeClr val="bg1"/>
              </a:gs>
              <a:gs pos="100000">
                <a:srgbClr val="92D050"/>
              </a:gs>
            </a:gsLst>
            <a:lin ang="189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93A3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730577" y="4150139"/>
            <a:ext cx="236068" cy="233722"/>
          </a:xfrm>
          <a:prstGeom prst="round2DiagRect">
            <a:avLst/>
          </a:prstGeom>
          <a:gradFill flip="none" rotWithShape="1">
            <a:gsLst>
              <a:gs pos="0">
                <a:srgbClr val="D4FF00"/>
              </a:gs>
              <a:gs pos="71000">
                <a:schemeClr val="bg1"/>
              </a:gs>
              <a:gs pos="100000">
                <a:srgbClr val="92D050"/>
              </a:gs>
            </a:gsLst>
            <a:lin ang="189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93A3C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28650" y="1032616"/>
            <a:ext cx="7886700" cy="4007978"/>
          </a:xfrm>
          <a:prstGeom prst="roundRect">
            <a:avLst>
              <a:gd name="adj" fmla="val 9418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1000">
                <a:srgbClr val="EFF7C3">
                  <a:alpha val="30000"/>
                </a:srgbClr>
              </a:gs>
              <a:gs pos="100000">
                <a:schemeClr val="bg1"/>
              </a:gs>
            </a:gsLst>
            <a:lin ang="18900000" scaled="1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이미지를 이용한 표현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31" y="3301618"/>
            <a:ext cx="929942" cy="929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79" y="3333311"/>
            <a:ext cx="950216" cy="950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30" y="3295138"/>
            <a:ext cx="914807" cy="9086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73" y="3267342"/>
            <a:ext cx="990455" cy="964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08" y="3311996"/>
            <a:ext cx="934586" cy="9282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15" y="1364822"/>
            <a:ext cx="2390574" cy="1636284"/>
          </a:xfrm>
          <a:prstGeom prst="rect">
            <a:avLst/>
          </a:prstGeom>
        </p:spPr>
      </p:pic>
      <p:sp>
        <p:nvSpPr>
          <p:cNvPr id="24" name="왼쪽 화살표 23"/>
          <p:cNvSpPr/>
          <p:nvPr/>
        </p:nvSpPr>
        <p:spPr>
          <a:xfrm rot="3626178">
            <a:off x="2969819" y="4064081"/>
            <a:ext cx="912521" cy="525813"/>
          </a:xfrm>
          <a:custGeom>
            <a:avLst/>
            <a:gdLst>
              <a:gd name="connsiteX0" fmla="*/ 0 w 835754"/>
              <a:gd name="connsiteY0" fmla="*/ 238570 h 477140"/>
              <a:gd name="connsiteX1" fmla="*/ 238570 w 835754"/>
              <a:gd name="connsiteY1" fmla="*/ 0 h 477140"/>
              <a:gd name="connsiteX2" fmla="*/ 238570 w 835754"/>
              <a:gd name="connsiteY2" fmla="*/ 119285 h 477140"/>
              <a:gd name="connsiteX3" fmla="*/ 835754 w 835754"/>
              <a:gd name="connsiteY3" fmla="*/ 119285 h 477140"/>
              <a:gd name="connsiteX4" fmla="*/ 835754 w 835754"/>
              <a:gd name="connsiteY4" fmla="*/ 357855 h 477140"/>
              <a:gd name="connsiteX5" fmla="*/ 238570 w 835754"/>
              <a:gd name="connsiteY5" fmla="*/ 357855 h 477140"/>
              <a:gd name="connsiteX6" fmla="*/ 238570 w 835754"/>
              <a:gd name="connsiteY6" fmla="*/ 477140 h 477140"/>
              <a:gd name="connsiteX7" fmla="*/ 0 w 835754"/>
              <a:gd name="connsiteY7" fmla="*/ 238570 h 477140"/>
              <a:gd name="connsiteX0" fmla="*/ 0 w 912521"/>
              <a:gd name="connsiteY0" fmla="*/ 238570 h 499651"/>
              <a:gd name="connsiteX1" fmla="*/ 238570 w 912521"/>
              <a:gd name="connsiteY1" fmla="*/ 0 h 499651"/>
              <a:gd name="connsiteX2" fmla="*/ 238570 w 912521"/>
              <a:gd name="connsiteY2" fmla="*/ 119285 h 499651"/>
              <a:gd name="connsiteX3" fmla="*/ 835754 w 912521"/>
              <a:gd name="connsiteY3" fmla="*/ 119285 h 499651"/>
              <a:gd name="connsiteX4" fmla="*/ 912521 w 912521"/>
              <a:gd name="connsiteY4" fmla="*/ 499651 h 499651"/>
              <a:gd name="connsiteX5" fmla="*/ 238570 w 912521"/>
              <a:gd name="connsiteY5" fmla="*/ 357855 h 499651"/>
              <a:gd name="connsiteX6" fmla="*/ 238570 w 912521"/>
              <a:gd name="connsiteY6" fmla="*/ 477140 h 499651"/>
              <a:gd name="connsiteX7" fmla="*/ 0 w 912521"/>
              <a:gd name="connsiteY7" fmla="*/ 238570 h 499651"/>
              <a:gd name="connsiteX0" fmla="*/ 0 w 912521"/>
              <a:gd name="connsiteY0" fmla="*/ 264732 h 525813"/>
              <a:gd name="connsiteX1" fmla="*/ 238570 w 912521"/>
              <a:gd name="connsiteY1" fmla="*/ 26162 h 525813"/>
              <a:gd name="connsiteX2" fmla="*/ 238570 w 912521"/>
              <a:gd name="connsiteY2" fmla="*/ 145447 h 525813"/>
              <a:gd name="connsiteX3" fmla="*/ 908432 w 912521"/>
              <a:gd name="connsiteY3" fmla="*/ 0 h 525813"/>
              <a:gd name="connsiteX4" fmla="*/ 912521 w 912521"/>
              <a:gd name="connsiteY4" fmla="*/ 525813 h 525813"/>
              <a:gd name="connsiteX5" fmla="*/ 238570 w 912521"/>
              <a:gd name="connsiteY5" fmla="*/ 384017 h 525813"/>
              <a:gd name="connsiteX6" fmla="*/ 238570 w 912521"/>
              <a:gd name="connsiteY6" fmla="*/ 503302 h 525813"/>
              <a:gd name="connsiteX7" fmla="*/ 0 w 912521"/>
              <a:gd name="connsiteY7" fmla="*/ 264732 h 525813"/>
              <a:gd name="connsiteX0" fmla="*/ 0 w 912521"/>
              <a:gd name="connsiteY0" fmla="*/ 264732 h 525813"/>
              <a:gd name="connsiteX1" fmla="*/ 238570 w 912521"/>
              <a:gd name="connsiteY1" fmla="*/ 26162 h 525813"/>
              <a:gd name="connsiteX2" fmla="*/ 238570 w 912521"/>
              <a:gd name="connsiteY2" fmla="*/ 145447 h 525813"/>
              <a:gd name="connsiteX3" fmla="*/ 908432 w 912521"/>
              <a:gd name="connsiteY3" fmla="*/ 0 h 525813"/>
              <a:gd name="connsiteX4" fmla="*/ 912521 w 912521"/>
              <a:gd name="connsiteY4" fmla="*/ 525813 h 525813"/>
              <a:gd name="connsiteX5" fmla="*/ 235353 w 912521"/>
              <a:gd name="connsiteY5" fmla="*/ 372367 h 525813"/>
              <a:gd name="connsiteX6" fmla="*/ 238570 w 912521"/>
              <a:gd name="connsiteY6" fmla="*/ 503302 h 525813"/>
              <a:gd name="connsiteX7" fmla="*/ 0 w 912521"/>
              <a:gd name="connsiteY7" fmla="*/ 264732 h 525813"/>
              <a:gd name="connsiteX0" fmla="*/ 0 w 912521"/>
              <a:gd name="connsiteY0" fmla="*/ 264732 h 525813"/>
              <a:gd name="connsiteX1" fmla="*/ 238570 w 912521"/>
              <a:gd name="connsiteY1" fmla="*/ 26162 h 525813"/>
              <a:gd name="connsiteX2" fmla="*/ 230137 w 912521"/>
              <a:gd name="connsiteY2" fmla="*/ 160314 h 525813"/>
              <a:gd name="connsiteX3" fmla="*/ 908432 w 912521"/>
              <a:gd name="connsiteY3" fmla="*/ 0 h 525813"/>
              <a:gd name="connsiteX4" fmla="*/ 912521 w 912521"/>
              <a:gd name="connsiteY4" fmla="*/ 525813 h 525813"/>
              <a:gd name="connsiteX5" fmla="*/ 235353 w 912521"/>
              <a:gd name="connsiteY5" fmla="*/ 372367 h 525813"/>
              <a:gd name="connsiteX6" fmla="*/ 238570 w 912521"/>
              <a:gd name="connsiteY6" fmla="*/ 503302 h 525813"/>
              <a:gd name="connsiteX7" fmla="*/ 0 w 912521"/>
              <a:gd name="connsiteY7" fmla="*/ 264732 h 52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521" h="525813">
                <a:moveTo>
                  <a:pt x="0" y="264732"/>
                </a:moveTo>
                <a:lnTo>
                  <a:pt x="238570" y="26162"/>
                </a:lnTo>
                <a:lnTo>
                  <a:pt x="230137" y="160314"/>
                </a:lnTo>
                <a:lnTo>
                  <a:pt x="908432" y="0"/>
                </a:lnTo>
                <a:lnTo>
                  <a:pt x="912521" y="525813"/>
                </a:lnTo>
                <a:lnTo>
                  <a:pt x="235353" y="372367"/>
                </a:lnTo>
                <a:cubicBezTo>
                  <a:pt x="236425" y="416012"/>
                  <a:pt x="237498" y="459657"/>
                  <a:pt x="238570" y="503302"/>
                </a:cubicBezTo>
                <a:lnTo>
                  <a:pt x="0" y="264732"/>
                </a:lnTo>
                <a:close/>
              </a:path>
            </a:pathLst>
          </a:custGeom>
          <a:gradFill flip="none" rotWithShape="1">
            <a:gsLst>
              <a:gs pos="0">
                <a:srgbClr val="CCFF33"/>
              </a:gs>
              <a:gs pos="58000">
                <a:srgbClr val="FCFEF5"/>
              </a:gs>
              <a:gs pos="100000">
                <a:schemeClr val="bg1">
                  <a:alpha val="1000"/>
                </a:schemeClr>
              </a:gs>
            </a:gsLst>
            <a:lin ang="10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418744" y="1051133"/>
            <a:ext cx="8400516" cy="4934492"/>
          </a:xfrm>
          <a:prstGeom prst="roundRect">
            <a:avLst>
              <a:gd name="adj" fmla="val 6027"/>
            </a:avLst>
          </a:prstGeom>
          <a:solidFill>
            <a:srgbClr val="FCFCFC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 자료를 이용한 표현</a:t>
            </a:r>
            <a:endParaRPr lang="ko-KR" altLang="en-US" dirty="0"/>
          </a:p>
        </p:txBody>
      </p:sp>
      <p:sp>
        <p:nvSpPr>
          <p:cNvPr id="27" name="Round Diagonal Corner Rectangle 8"/>
          <p:cNvSpPr/>
          <p:nvPr/>
        </p:nvSpPr>
        <p:spPr>
          <a:xfrm>
            <a:off x="7392793" y="5206703"/>
            <a:ext cx="1051135" cy="482035"/>
          </a:xfrm>
          <a:prstGeom prst="round2DiagRect">
            <a:avLst>
              <a:gd name="adj1" fmla="val 21634"/>
              <a:gd name="adj2" fmla="val 21274"/>
            </a:avLst>
          </a:prstGeom>
          <a:solidFill>
            <a:srgbClr val="1893C3"/>
          </a:solidFill>
          <a:ln>
            <a:noFill/>
          </a:ln>
          <a:effectLst>
            <a:reflection blurRad="12700" stA="26000" endPos="28000" dist="38100" dir="5400000" sy="-100000" rotWithShape="0"/>
          </a:effectLst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016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맑은 고딕"/>
                <a:cs typeface="+mn-cs"/>
              </a:rPr>
              <a:t>75%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4" t="38427" r="51340" b="47975"/>
          <a:stretch/>
        </p:blipFill>
        <p:spPr>
          <a:xfrm flipH="1">
            <a:off x="4888406" y="1657884"/>
            <a:ext cx="3396343" cy="34241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t="45850" r="51340" b="47914"/>
          <a:stretch/>
        </p:blipFill>
        <p:spPr>
          <a:xfrm>
            <a:off x="1813853" y="3498799"/>
            <a:ext cx="1947917" cy="1541418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792256" y="5003882"/>
            <a:ext cx="7651672" cy="17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3"/>
          <p:cNvSpPr/>
          <p:nvPr/>
        </p:nvSpPr>
        <p:spPr>
          <a:xfrm>
            <a:off x="944425" y="2728428"/>
            <a:ext cx="2088695" cy="518313"/>
          </a:xfrm>
          <a:prstGeom prst="wedgeRoundRectCallout">
            <a:avLst>
              <a:gd name="adj1" fmla="val -1518"/>
              <a:gd name="adj2" fmla="val 73959"/>
              <a:gd name="adj3" fmla="val 16667"/>
            </a:avLst>
          </a:prstGeom>
          <a:solidFill>
            <a:schemeClr val="bg1"/>
          </a:solidFill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 flipH="1">
            <a:off x="6068596" y="1262628"/>
            <a:ext cx="2068765" cy="521232"/>
          </a:xfrm>
          <a:prstGeom prst="wedgeRoundRectCallout">
            <a:avLst>
              <a:gd name="adj1" fmla="val -2757"/>
              <a:gd name="adj2" fmla="val 82227"/>
              <a:gd name="adj3" fmla="val 16667"/>
            </a:avLst>
          </a:prstGeom>
          <a:solidFill>
            <a:schemeClr val="bg1"/>
          </a:solidFill>
          <a:ln w="28575">
            <a:solidFill>
              <a:srgbClr val="D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왼쪽 화살표 50"/>
          <p:cNvSpPr/>
          <p:nvPr/>
        </p:nvSpPr>
        <p:spPr>
          <a:xfrm>
            <a:off x="2905570" y="5218355"/>
            <a:ext cx="1487594" cy="400548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rgbClr val="D45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 flipH="1">
            <a:off x="4393165" y="5224062"/>
            <a:ext cx="2709813" cy="394841"/>
          </a:xfrm>
          <a:prstGeom prst="leftArrow">
            <a:avLst/>
          </a:prstGeom>
          <a:gradFill flip="none" rotWithShape="1">
            <a:gsLst>
              <a:gs pos="0">
                <a:srgbClr val="1893C3">
                  <a:tint val="66000"/>
                  <a:satMod val="160000"/>
                </a:srgbClr>
              </a:gs>
              <a:gs pos="50000">
                <a:srgbClr val="1893C3">
                  <a:tint val="44500"/>
                  <a:satMod val="160000"/>
                </a:srgbClr>
              </a:gs>
              <a:gs pos="100000">
                <a:srgbClr val="1893C3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4393164" y="1418602"/>
            <a:ext cx="0" cy="4452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8"/>
          <p:cNvSpPr/>
          <p:nvPr/>
        </p:nvSpPr>
        <p:spPr>
          <a:xfrm>
            <a:off x="762718" y="5136868"/>
            <a:ext cx="1051135" cy="482035"/>
          </a:xfrm>
          <a:prstGeom prst="round2DiagRect">
            <a:avLst>
              <a:gd name="adj1" fmla="val 21634"/>
              <a:gd name="adj2" fmla="val 26593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reflection blurRad="12700" stA="26000" endPos="28000" dist="38100" dir="5400000" sy="-100000" rotWithShape="0"/>
          </a:effectLst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016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맑은 고딕"/>
                <a:cs typeface="+mn-cs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531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95"/>
          <p:cNvSpPr/>
          <p:nvPr/>
        </p:nvSpPr>
        <p:spPr>
          <a:xfrm>
            <a:off x="324740" y="1410055"/>
            <a:ext cx="8494520" cy="3521243"/>
          </a:xfrm>
          <a:prstGeom prst="roundRect">
            <a:avLst>
              <a:gd name="adj" fmla="val 6027"/>
            </a:avLst>
          </a:prstGeom>
          <a:solidFill>
            <a:srgbClr val="FCFCFC">
              <a:alpha val="31000"/>
            </a:srgbClr>
          </a:solidFill>
          <a:ln>
            <a:solidFill>
              <a:schemeClr val="accent1">
                <a:lumMod val="40000"/>
                <a:lumOff val="6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데이터의 </a:t>
            </a:r>
            <a:r>
              <a:rPr lang="ko-KR" altLang="en-US" dirty="0"/>
              <a:t>차</a:t>
            </a:r>
            <a:r>
              <a:rPr lang="ko-KR" altLang="en-US" dirty="0" smtClean="0"/>
              <a:t>트화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83874" y="4333528"/>
            <a:ext cx="7922886" cy="514354"/>
          </a:xfrm>
          <a:prstGeom prst="rightArrow">
            <a:avLst>
              <a:gd name="adj1" fmla="val 50000"/>
              <a:gd name="adj2" fmla="val 516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00" y="773826"/>
            <a:ext cx="78867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D4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 형</a:t>
            </a:r>
            <a:r>
              <a:rPr lang="ko-KR" altLang="en-US" dirty="0" smtClean="0">
                <a:solidFill>
                  <a:srgbClr val="D4FF00"/>
                </a:solidFill>
              </a:rPr>
              <a:t> </a:t>
            </a:r>
            <a:r>
              <a:rPr lang="en-US" altLang="ko-KR" dirty="0" smtClean="0">
                <a:solidFill>
                  <a:srgbClr val="D4FF00"/>
                </a:solidFill>
              </a:rPr>
              <a:t>: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9805" y="5015102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과정을 </a:t>
            </a:r>
            <a:r>
              <a:rPr lang="ko-KR" altLang="en-US" dirty="0">
                <a:solidFill>
                  <a:srgbClr val="FCFCFC"/>
                </a:solidFill>
              </a:rPr>
              <a:t>시각화할 </a:t>
            </a:r>
            <a:r>
              <a:rPr lang="ko-KR" altLang="en-US" dirty="0" smtClean="0">
                <a:solidFill>
                  <a:srgbClr val="FCFCFC"/>
                </a:solidFill>
              </a:rPr>
              <a:t>때</a:t>
            </a:r>
            <a:endParaRPr lang="en-US" altLang="ko-KR" dirty="0" smtClean="0">
              <a:solidFill>
                <a:srgbClr val="FCFCFC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원인에서 </a:t>
            </a:r>
            <a:r>
              <a:rPr lang="ko-KR" altLang="en-US" dirty="0">
                <a:solidFill>
                  <a:srgbClr val="FCFCFC"/>
                </a:solidFill>
              </a:rPr>
              <a:t>결과의 흐름을 명확히 할 </a:t>
            </a:r>
            <a:r>
              <a:rPr lang="ko-KR" altLang="en-US" dirty="0" smtClean="0">
                <a:solidFill>
                  <a:srgbClr val="FCFCFC"/>
                </a:solidFill>
              </a:rPr>
              <a:t>때</a:t>
            </a:r>
            <a:endParaRPr lang="en-US" altLang="ko-KR" dirty="0" smtClean="0">
              <a:solidFill>
                <a:srgbClr val="FCFCFC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체계적 </a:t>
            </a:r>
            <a:r>
              <a:rPr lang="ko-KR" altLang="en-US" dirty="0">
                <a:solidFill>
                  <a:srgbClr val="FCFCFC"/>
                </a:solidFill>
              </a:rPr>
              <a:t>프로세스 확립을 강조할 때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515938" y="4424516"/>
            <a:ext cx="669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2000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gray">
          <a:xfrm>
            <a:off x="2511601" y="4406979"/>
            <a:ext cx="669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2005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4415750" y="4414488"/>
            <a:ext cx="669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2010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gray">
          <a:xfrm>
            <a:off x="6257447" y="4414488"/>
            <a:ext cx="669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2015</a:t>
            </a:r>
            <a:endParaRPr lang="en-US" altLang="ko-KR" sz="1200" b="1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275885306"/>
              </p:ext>
            </p:extLst>
          </p:nvPr>
        </p:nvGraphicFramePr>
        <p:xfrm>
          <a:off x="592465" y="1450134"/>
          <a:ext cx="7886700" cy="289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866370" y="1661879"/>
            <a:ext cx="1630624" cy="6230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D7D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[text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/>
          <p:nvPr/>
        </p:nvCxnSpPr>
        <p:spPr>
          <a:xfrm rot="5400000" flipH="1" flipV="1">
            <a:off x="559093" y="2206127"/>
            <a:ext cx="614554" cy="17995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2772282" y="3503776"/>
            <a:ext cx="1645895" cy="6152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[text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>
            <a:endCxn id="80" idx="1"/>
          </p:cNvCxnSpPr>
          <p:nvPr/>
        </p:nvCxnSpPr>
        <p:spPr>
          <a:xfrm rot="16200000" flipH="1">
            <a:off x="2389843" y="3428985"/>
            <a:ext cx="615297" cy="149582"/>
          </a:xfrm>
          <a:prstGeom prst="bentConnector2">
            <a:avLst/>
          </a:prstGeom>
          <a:ln w="19050">
            <a:solidFill>
              <a:srgbClr val="EFF7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642200" y="1687517"/>
            <a:ext cx="1630624" cy="6230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[text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endCxn id="91" idx="1"/>
          </p:cNvCxnSpPr>
          <p:nvPr/>
        </p:nvCxnSpPr>
        <p:spPr>
          <a:xfrm rot="5400000" flipH="1" flipV="1">
            <a:off x="4260655" y="2224925"/>
            <a:ext cx="607436" cy="155653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6548108" y="3502348"/>
            <a:ext cx="1645895" cy="6152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[text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[text]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꺾인 연결선 93"/>
          <p:cNvCxnSpPr>
            <a:endCxn id="93" idx="1"/>
          </p:cNvCxnSpPr>
          <p:nvPr/>
        </p:nvCxnSpPr>
        <p:spPr>
          <a:xfrm rot="16200000" flipH="1">
            <a:off x="6150432" y="3412321"/>
            <a:ext cx="613868" cy="181484"/>
          </a:xfrm>
          <a:prstGeom prst="bentConnector2">
            <a:avLst/>
          </a:prstGeom>
          <a:ln w="19050">
            <a:solidFill>
              <a:srgbClr val="EFF7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데이터의 차트화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765245"/>
            <a:ext cx="7886700" cy="72592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D4FF00"/>
                </a:solidFill>
              </a:rPr>
              <a:t>매트릭스 형</a:t>
            </a:r>
            <a:endParaRPr lang="ko-KR" altLang="en-US" dirty="0">
              <a:solidFill>
                <a:srgbClr val="D4FF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70854"/>
              </p:ext>
            </p:extLst>
          </p:nvPr>
        </p:nvGraphicFramePr>
        <p:xfrm>
          <a:off x="1030077" y="1648413"/>
          <a:ext cx="6826785" cy="214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595"/>
                <a:gridCol w="2275595"/>
                <a:gridCol w="2275595"/>
              </a:tblGrid>
              <a:tr h="7160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1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6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0077" y="421174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여러 가지 </a:t>
            </a:r>
            <a:r>
              <a:rPr lang="ko-KR" altLang="en-US" dirty="0">
                <a:solidFill>
                  <a:srgbClr val="FCFCFC"/>
                </a:solidFill>
              </a:rPr>
              <a:t>전략</a:t>
            </a:r>
            <a:r>
              <a:rPr lang="en-US" altLang="ko-KR" dirty="0">
                <a:solidFill>
                  <a:srgbClr val="FCFCFC"/>
                </a:solidFill>
              </a:rPr>
              <a:t>, </a:t>
            </a:r>
            <a:r>
              <a:rPr lang="ko-KR" altLang="en-US" dirty="0">
                <a:solidFill>
                  <a:srgbClr val="FCFCFC"/>
                </a:solidFill>
              </a:rPr>
              <a:t>방법의 장단점 제시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우선순위를 </a:t>
            </a:r>
            <a:r>
              <a:rPr lang="ko-KR" altLang="en-US" dirty="0">
                <a:solidFill>
                  <a:srgbClr val="FCFCFC"/>
                </a:solidFill>
              </a:rPr>
              <a:t>제시할 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비교와 </a:t>
            </a:r>
            <a:r>
              <a:rPr lang="ko-KR" altLang="en-US" dirty="0">
                <a:solidFill>
                  <a:srgbClr val="FCFCFC"/>
                </a:solidFill>
              </a:rPr>
              <a:t>우열을 표현할 </a:t>
            </a:r>
            <a:r>
              <a:rPr lang="ko-KR" altLang="en-US" dirty="0" smtClean="0">
                <a:solidFill>
                  <a:srgbClr val="FCFCFC"/>
                </a:solidFill>
              </a:rPr>
              <a:t>때</a:t>
            </a:r>
            <a:endParaRPr lang="en-US" altLang="ko-KR" dirty="0" smtClean="0">
              <a:solidFill>
                <a:srgbClr val="FCFCFC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FCFCFC"/>
                </a:solidFill>
              </a:rPr>
              <a:t>공통점과 차이점을 찾을 때</a:t>
            </a:r>
            <a:endParaRPr lang="ko-KR" altLang="en-US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182</Words>
  <Application>Microsoft Office PowerPoint</Application>
  <PresentationFormat>화면 슬라이드 쇼(4:3)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이화체</vt:lpstr>
      <vt:lpstr>굴림</vt:lpstr>
      <vt:lpstr>Arial</vt:lpstr>
      <vt:lpstr>맑은 고딕</vt:lpstr>
      <vt:lpstr>Calibri</vt:lpstr>
      <vt:lpstr>나눔고딕</vt:lpstr>
      <vt:lpstr>Office 테마</vt:lpstr>
      <vt:lpstr>템플릿 제목  (교표 삭제, 이동 가능)</vt:lpstr>
      <vt:lpstr>일반적인 내용 페이지</vt:lpstr>
      <vt:lpstr>시각 자료의 중요성</vt:lpstr>
      <vt:lpstr>시각 자료 제작의 원칙</vt:lpstr>
      <vt:lpstr>이미지를 이용한 표현</vt:lpstr>
      <vt:lpstr>시각화 자료를 이용한 표현</vt:lpstr>
      <vt:lpstr>문자 데이터의 차트화</vt:lpstr>
      <vt:lpstr>문자 데이터의 차트화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91</cp:revision>
  <dcterms:created xsi:type="dcterms:W3CDTF">2014-07-16T06:44:30Z</dcterms:created>
  <dcterms:modified xsi:type="dcterms:W3CDTF">2014-07-23T00:23:13Z</dcterms:modified>
</cp:coreProperties>
</file>