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0" r:id="rId3"/>
    <p:sldId id="257" r:id="rId4"/>
    <p:sldId id="262" r:id="rId5"/>
    <p:sldId id="259" r:id="rId6"/>
    <p:sldId id="258" r:id="rId7"/>
    <p:sldId id="261" r:id="rId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9"/>
      <p:bold r:id="rId10"/>
    </p:embeddedFont>
    <p:embeddedFont>
      <p:font typeface="이화체" panose="02000300000000000000" pitchFamily="2" charset="-127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나눔고딕" panose="020D0604000000000000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99C57F"/>
    <a:srgbClr val="114660"/>
    <a:srgbClr val="25A78E"/>
    <a:srgbClr val="EAEAEA"/>
    <a:srgbClr val="E3F2D6"/>
    <a:srgbClr val="D1EABB"/>
    <a:srgbClr val="2CC5A7"/>
    <a:srgbClr val="1A7866"/>
    <a:srgbClr val="C7E3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9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88891268717093E-2"/>
          <c:y val="4.1888459527392854E-2"/>
          <c:w val="0.8157276710527086"/>
          <c:h val="0.7700915354330708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글자만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6"/>
              </a:solidFill>
              <a:ln>
                <a:noFill/>
              </a:ln>
              <a:effectLst/>
            </c:spPr>
          </c:marker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0분</c:v>
                </c:pt>
                <c:pt idx="1">
                  <c:v>20분</c:v>
                </c:pt>
                <c:pt idx="2">
                  <c:v>40분</c:v>
                </c:pt>
                <c:pt idx="3">
                  <c:v>60분</c:v>
                </c:pt>
                <c:pt idx="4">
                  <c:v>80분</c:v>
                </c:pt>
                <c:pt idx="5">
                  <c:v>100분</c:v>
                </c:pt>
                <c:pt idx="6">
                  <c:v>120분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35</c:v>
                </c:pt>
                <c:pt idx="1">
                  <c:v>15</c:v>
                </c:pt>
                <c:pt idx="2">
                  <c:v>12</c:v>
                </c:pt>
                <c:pt idx="3">
                  <c:v>10</c:v>
                </c:pt>
                <c:pt idx="4">
                  <c:v>8</c:v>
                </c:pt>
                <c:pt idx="5">
                  <c:v>6</c:v>
                </c:pt>
                <c:pt idx="6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그림만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7.4113985776250385E-3"/>
                  <c:y val="-3.430823139416286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rgbClr val="11466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DA9399B-1F76-47D6-B0C0-81CF6DE34850}" type="VALUE">
                      <a:rPr lang="en-US" altLang="ko-KR" smtClean="0"/>
                      <a:pPr>
                        <a:defRPr sz="1800">
                          <a:solidFill>
                            <a:srgbClr val="114660"/>
                          </a:solidFill>
                        </a:defRPr>
                      </a:pPr>
                      <a:t>[값]</a:t>
                    </a:fld>
                    <a:r>
                      <a:rPr lang="en-US" altLang="ko-KR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rgbClr val="11466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4727875476232913E-2"/>
                  <c:y val="-7.624036412949844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rgbClr val="11466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CEF0C53-30B4-4803-B395-51AEDD3F3EF5}" type="VALUE">
                      <a:rPr lang="en-US" altLang="ko-KR" sz="1800" smtClean="0">
                        <a:solidFill>
                          <a:srgbClr val="114660"/>
                        </a:solidFill>
                      </a:rPr>
                      <a:pPr>
                        <a:defRPr sz="1800">
                          <a:solidFill>
                            <a:srgbClr val="114660"/>
                          </a:solidFill>
                        </a:defRPr>
                      </a:pPr>
                      <a:t>[값]</a:t>
                    </a:fld>
                    <a:r>
                      <a:rPr lang="en-US" altLang="ko-KR" sz="1800" dirty="0" smtClean="0">
                        <a:solidFill>
                          <a:srgbClr val="114660"/>
                        </a:solidFill>
                      </a:rPr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rgbClr val="11466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8935946273147201E-2"/>
                      <c:h val="8.5884939256720999E-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11466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0분</c:v>
                </c:pt>
                <c:pt idx="1">
                  <c:v>20분</c:v>
                </c:pt>
                <c:pt idx="2">
                  <c:v>40분</c:v>
                </c:pt>
                <c:pt idx="3">
                  <c:v>60분</c:v>
                </c:pt>
                <c:pt idx="4">
                  <c:v>80분</c:v>
                </c:pt>
                <c:pt idx="5">
                  <c:v>100분</c:v>
                </c:pt>
                <c:pt idx="6">
                  <c:v>120분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92</c:v>
                </c:pt>
                <c:pt idx="1">
                  <c:v>75</c:v>
                </c:pt>
                <c:pt idx="2">
                  <c:v>72</c:v>
                </c:pt>
                <c:pt idx="3">
                  <c:v>70</c:v>
                </c:pt>
                <c:pt idx="4">
                  <c:v>68</c:v>
                </c:pt>
                <c:pt idx="5">
                  <c:v>65</c:v>
                </c:pt>
                <c:pt idx="6">
                  <c:v>62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글자와 그림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5.2592204631015542E-2"/>
                  <c:y val="-8.386456563017594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E3C0155-63B7-4DB5-B9FB-DFE4751744D4}" type="VALUE">
                      <a:rPr lang="en-US" altLang="ko-KR" sz="1400"/>
                      <a:pPr>
                        <a:defRPr sz="1400">
                          <a:solidFill>
                            <a:schemeClr val="tx1"/>
                          </a:solidFill>
                        </a:defRPr>
                      </a:pPr>
                      <a:t>[값]</a:t>
                    </a:fld>
                    <a:r>
                      <a:rPr lang="en-US" sz="140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0분</c:v>
                </c:pt>
                <c:pt idx="1">
                  <c:v>20분</c:v>
                </c:pt>
                <c:pt idx="2">
                  <c:v>40분</c:v>
                </c:pt>
                <c:pt idx="3">
                  <c:v>60분</c:v>
                </c:pt>
                <c:pt idx="4">
                  <c:v>80분</c:v>
                </c:pt>
                <c:pt idx="5">
                  <c:v>100분</c:v>
                </c:pt>
                <c:pt idx="6">
                  <c:v>120분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60</c:v>
                </c:pt>
                <c:pt idx="1">
                  <c:v>38</c:v>
                </c:pt>
                <c:pt idx="2">
                  <c:v>27</c:v>
                </c:pt>
                <c:pt idx="3">
                  <c:v>22</c:v>
                </c:pt>
                <c:pt idx="4">
                  <c:v>21</c:v>
                </c:pt>
                <c:pt idx="5">
                  <c:v>20</c:v>
                </c:pt>
                <c:pt idx="6">
                  <c:v>19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103212336"/>
        <c:axId val="-103213968"/>
      </c:lineChart>
      <c:catAx>
        <c:axId val="-10321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03213968"/>
        <c:crosses val="autoZero"/>
        <c:auto val="1"/>
        <c:lblAlgn val="ctr"/>
        <c:lblOffset val="100"/>
        <c:noMultiLvlLbl val="0"/>
      </c:catAx>
      <c:valAx>
        <c:axId val="-10321396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03212336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D936B-AC59-480F-B05C-5CF2D5F39288}" type="doc">
      <dgm:prSet loTypeId="urn:microsoft.com/office/officeart/2005/8/layout/hChevron3" loCatId="process" qsTypeId="urn:microsoft.com/office/officeart/2005/8/quickstyle/simple5" qsCatId="simple" csTypeId="urn:microsoft.com/office/officeart/2005/8/colors/accent3_2" csCatId="accent3" phldr="1"/>
      <dgm:spPr/>
    </dgm:pt>
    <dgm:pt modelId="{54F2432A-89A1-4E1F-9C26-834876CAC331}">
      <dgm:prSet phldrT="[텍스트]" phldr="1" custT="1"/>
      <dgm:spPr>
        <a:gradFill rotWithShape="0">
          <a:gsLst>
            <a:gs pos="0">
              <a:srgbClr val="99C57F"/>
            </a:gs>
            <a:gs pos="100000">
              <a:srgbClr val="99C57F"/>
            </a:gs>
          </a:gsLst>
        </a:gradFill>
      </dgm:spPr>
      <dgm:t>
        <a:bodyPr/>
        <a:lstStyle/>
        <a:p>
          <a:pPr latinLnBrk="1"/>
          <a:endParaRPr lang="ko-KR" altLang="en-US" sz="2800" b="1" dirty="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ED0604D7-F000-4750-BAA7-C3D53D95B283}" type="parTrans" cxnId="{4AA8AE8D-15E7-4A09-98FB-7514111FDF99}">
      <dgm:prSet/>
      <dgm:spPr/>
      <dgm:t>
        <a:bodyPr/>
        <a:lstStyle/>
        <a:p>
          <a:pPr latinLnBrk="1"/>
          <a:endParaRPr lang="ko-KR" altLang="en-US"/>
        </a:p>
      </dgm:t>
    </dgm:pt>
    <dgm:pt modelId="{8A921375-45DD-449E-B21C-002C5F488198}" type="sibTrans" cxnId="{4AA8AE8D-15E7-4A09-98FB-7514111FDF99}">
      <dgm:prSet/>
      <dgm:spPr/>
      <dgm:t>
        <a:bodyPr/>
        <a:lstStyle/>
        <a:p>
          <a:pPr latinLnBrk="1"/>
          <a:endParaRPr lang="ko-KR" altLang="en-US"/>
        </a:p>
      </dgm:t>
    </dgm:pt>
    <dgm:pt modelId="{0B4D3170-25C3-408F-8310-C226978A10B0}">
      <dgm:prSet phldrT="[텍스트]" phldr="1" custT="1"/>
      <dgm:spPr>
        <a:gradFill rotWithShape="0">
          <a:gsLst>
            <a:gs pos="0">
              <a:srgbClr val="25A78E"/>
            </a:gs>
            <a:gs pos="100000">
              <a:srgbClr val="25A78E"/>
            </a:gs>
          </a:gsLst>
        </a:gradFill>
      </dgm:spPr>
      <dgm:t>
        <a:bodyPr/>
        <a:lstStyle/>
        <a:p>
          <a:pPr latinLnBrk="1"/>
          <a:endParaRPr lang="ko-KR" altLang="en-US" sz="2800" b="1" dirty="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8617DDE3-340A-4C35-93CA-409F909AE5E0}" type="parTrans" cxnId="{BD86C2A6-E6A3-4897-8F0D-98865E519AA5}">
      <dgm:prSet/>
      <dgm:spPr/>
      <dgm:t>
        <a:bodyPr/>
        <a:lstStyle/>
        <a:p>
          <a:pPr latinLnBrk="1"/>
          <a:endParaRPr lang="ko-KR" altLang="en-US"/>
        </a:p>
      </dgm:t>
    </dgm:pt>
    <dgm:pt modelId="{61070C78-54E8-4261-8D2A-29AC14153CD9}" type="sibTrans" cxnId="{BD86C2A6-E6A3-4897-8F0D-98865E519AA5}">
      <dgm:prSet/>
      <dgm:spPr/>
      <dgm:t>
        <a:bodyPr/>
        <a:lstStyle/>
        <a:p>
          <a:pPr latinLnBrk="1"/>
          <a:endParaRPr lang="ko-KR" altLang="en-US"/>
        </a:p>
      </dgm:t>
    </dgm:pt>
    <dgm:pt modelId="{F1651811-BE72-4C2A-BE82-51F6D779C2E2}">
      <dgm:prSet phldrT="[텍스트]" phldr="1" custT="1"/>
      <dgm:spPr>
        <a:gradFill flip="none" rotWithShape="1">
          <a:gsLst>
            <a:gs pos="0">
              <a:schemeClr val="accent5">
                <a:lumMod val="50000"/>
              </a:schemeClr>
            </a:gs>
            <a:gs pos="100000">
              <a:srgbClr val="1A7866"/>
            </a:gs>
          </a:gsLst>
          <a:lin ang="10800000" scaled="1"/>
          <a:tileRect/>
        </a:gradFill>
      </dgm:spPr>
      <dgm:t>
        <a:bodyPr/>
        <a:lstStyle/>
        <a:p>
          <a:pPr latinLnBrk="1"/>
          <a:endParaRPr lang="ko-KR" altLang="en-US" sz="2800" b="1" dirty="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2E7DA8F3-AC44-4648-AFBA-2A06F936AB4D}" type="parTrans" cxnId="{475FB154-611B-46BC-B186-046100BB6CD8}">
      <dgm:prSet/>
      <dgm:spPr/>
      <dgm:t>
        <a:bodyPr/>
        <a:lstStyle/>
        <a:p>
          <a:pPr latinLnBrk="1"/>
          <a:endParaRPr lang="ko-KR" altLang="en-US"/>
        </a:p>
      </dgm:t>
    </dgm:pt>
    <dgm:pt modelId="{122F867D-AE2C-440F-B8BA-A1588BDE6917}" type="sibTrans" cxnId="{475FB154-611B-46BC-B186-046100BB6CD8}">
      <dgm:prSet/>
      <dgm:spPr/>
      <dgm:t>
        <a:bodyPr/>
        <a:lstStyle/>
        <a:p>
          <a:pPr latinLnBrk="1"/>
          <a:endParaRPr lang="ko-KR" altLang="en-US"/>
        </a:p>
      </dgm:t>
    </dgm:pt>
    <dgm:pt modelId="{3011371F-75CC-4131-AFD7-9A144C38A62A}" type="pres">
      <dgm:prSet presAssocID="{EFED936B-AC59-480F-B05C-5CF2D5F39288}" presName="Name0" presStyleCnt="0">
        <dgm:presLayoutVars>
          <dgm:dir/>
          <dgm:resizeHandles val="exact"/>
        </dgm:presLayoutVars>
      </dgm:prSet>
      <dgm:spPr/>
    </dgm:pt>
    <dgm:pt modelId="{8A3EE1D8-E022-416E-A54B-6037640434B4}" type="pres">
      <dgm:prSet presAssocID="{54F2432A-89A1-4E1F-9C26-834876CAC331}" presName="parTxOnly" presStyleLbl="node1" presStyleIdx="0" presStyleCnt="3" custScaleY="7675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CE972F-E0FB-4C44-8BFE-08825E9606D0}" type="pres">
      <dgm:prSet presAssocID="{8A921375-45DD-449E-B21C-002C5F488198}" presName="parSpace" presStyleCnt="0"/>
      <dgm:spPr/>
    </dgm:pt>
    <dgm:pt modelId="{0D87B3DE-60BF-41A1-94BE-C7FAB54DCAA2}" type="pres">
      <dgm:prSet presAssocID="{0B4D3170-25C3-408F-8310-C226978A10B0}" presName="parTxOnly" presStyleLbl="node1" presStyleIdx="1" presStyleCnt="3" custScaleY="7675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0B5B94-B7BF-4443-9004-B98306E51EDE}" type="pres">
      <dgm:prSet presAssocID="{61070C78-54E8-4261-8D2A-29AC14153CD9}" presName="parSpace" presStyleCnt="0"/>
      <dgm:spPr/>
    </dgm:pt>
    <dgm:pt modelId="{29DDF5EA-D138-42C9-904A-92EC307763CA}" type="pres">
      <dgm:prSet presAssocID="{F1651811-BE72-4C2A-BE82-51F6D779C2E2}" presName="parTxOnly" presStyleLbl="node1" presStyleIdx="2" presStyleCnt="3" custScaleY="7675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80D2101-62B7-440A-9E34-FCB11A2E1A87}" type="presOf" srcId="{F1651811-BE72-4C2A-BE82-51F6D779C2E2}" destId="{29DDF5EA-D138-42C9-904A-92EC307763CA}" srcOrd="0" destOrd="0" presId="urn:microsoft.com/office/officeart/2005/8/layout/hChevron3"/>
    <dgm:cxn modelId="{BD86C2A6-E6A3-4897-8F0D-98865E519AA5}" srcId="{EFED936B-AC59-480F-B05C-5CF2D5F39288}" destId="{0B4D3170-25C3-408F-8310-C226978A10B0}" srcOrd="1" destOrd="0" parTransId="{8617DDE3-340A-4C35-93CA-409F909AE5E0}" sibTransId="{61070C78-54E8-4261-8D2A-29AC14153CD9}"/>
    <dgm:cxn modelId="{475FB154-611B-46BC-B186-046100BB6CD8}" srcId="{EFED936B-AC59-480F-B05C-5CF2D5F39288}" destId="{F1651811-BE72-4C2A-BE82-51F6D779C2E2}" srcOrd="2" destOrd="0" parTransId="{2E7DA8F3-AC44-4648-AFBA-2A06F936AB4D}" sibTransId="{122F867D-AE2C-440F-B8BA-A1588BDE6917}"/>
    <dgm:cxn modelId="{7AF34BE1-DE41-44D7-81F2-01AB4AF239DE}" type="presOf" srcId="{0B4D3170-25C3-408F-8310-C226978A10B0}" destId="{0D87B3DE-60BF-41A1-94BE-C7FAB54DCAA2}" srcOrd="0" destOrd="0" presId="urn:microsoft.com/office/officeart/2005/8/layout/hChevron3"/>
    <dgm:cxn modelId="{4AA8AE8D-15E7-4A09-98FB-7514111FDF99}" srcId="{EFED936B-AC59-480F-B05C-5CF2D5F39288}" destId="{54F2432A-89A1-4E1F-9C26-834876CAC331}" srcOrd="0" destOrd="0" parTransId="{ED0604D7-F000-4750-BAA7-C3D53D95B283}" sibTransId="{8A921375-45DD-449E-B21C-002C5F488198}"/>
    <dgm:cxn modelId="{1621CDBC-F178-4740-BE63-064DCF925751}" type="presOf" srcId="{EFED936B-AC59-480F-B05C-5CF2D5F39288}" destId="{3011371F-75CC-4131-AFD7-9A144C38A62A}" srcOrd="0" destOrd="0" presId="urn:microsoft.com/office/officeart/2005/8/layout/hChevron3"/>
    <dgm:cxn modelId="{C3785FB6-0D39-4CA5-8B2E-84318B476A0A}" type="presOf" srcId="{54F2432A-89A1-4E1F-9C26-834876CAC331}" destId="{8A3EE1D8-E022-416E-A54B-6037640434B4}" srcOrd="0" destOrd="0" presId="urn:microsoft.com/office/officeart/2005/8/layout/hChevron3"/>
    <dgm:cxn modelId="{7392D19A-ADE1-4BD9-B77B-CB0BBFD6BFE3}" type="presParOf" srcId="{3011371F-75CC-4131-AFD7-9A144C38A62A}" destId="{8A3EE1D8-E022-416E-A54B-6037640434B4}" srcOrd="0" destOrd="0" presId="urn:microsoft.com/office/officeart/2005/8/layout/hChevron3"/>
    <dgm:cxn modelId="{FB7EC7CD-D584-4718-8600-0157BE4CF73A}" type="presParOf" srcId="{3011371F-75CC-4131-AFD7-9A144C38A62A}" destId="{84CE972F-E0FB-4C44-8BFE-08825E9606D0}" srcOrd="1" destOrd="0" presId="urn:microsoft.com/office/officeart/2005/8/layout/hChevron3"/>
    <dgm:cxn modelId="{E471054E-B99A-4D3B-B4B7-F54E70C5F0C5}" type="presParOf" srcId="{3011371F-75CC-4131-AFD7-9A144C38A62A}" destId="{0D87B3DE-60BF-41A1-94BE-C7FAB54DCAA2}" srcOrd="2" destOrd="0" presId="urn:microsoft.com/office/officeart/2005/8/layout/hChevron3"/>
    <dgm:cxn modelId="{5586E168-8E0E-4796-88EB-409A71FA1F1A}" type="presParOf" srcId="{3011371F-75CC-4131-AFD7-9A144C38A62A}" destId="{F60B5B94-B7BF-4443-9004-B98306E51EDE}" srcOrd="3" destOrd="0" presId="urn:microsoft.com/office/officeart/2005/8/layout/hChevron3"/>
    <dgm:cxn modelId="{EFC92492-A1C1-40CC-AE4D-14A617B13C6E}" type="presParOf" srcId="{3011371F-75CC-4131-AFD7-9A144C38A62A}" destId="{29DDF5EA-D138-42C9-904A-92EC307763CA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9569" y="1047258"/>
            <a:ext cx="7772400" cy="1124442"/>
          </a:xfrm>
        </p:spPr>
        <p:txBody>
          <a:bodyPr anchor="t" anchorCtr="0"/>
          <a:lstStyle>
            <a:lvl1pPr algn="ctr">
              <a:defRPr sz="6000" b="0" cap="none" spc="0">
                <a:ln w="0"/>
                <a:solidFill>
                  <a:srgbClr val="017B4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이화체" panose="02000300000000000000" pitchFamily="2" charset="-127"/>
                <a:ea typeface="이화체" panose="02000300000000000000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6769" y="2214687"/>
            <a:ext cx="6858000" cy="941751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114660"/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F675-1FA0-4D34-9D16-8A5B87ABFF80}" type="datetimeFigureOut">
              <a:rPr lang="ko-KR" altLang="en-US" smtClean="0"/>
              <a:t>2014-07-23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8EBC-0858-460D-8D9A-BD6EDEFE2D6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7" y="3000010"/>
            <a:ext cx="5337661" cy="38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2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F675-1FA0-4D34-9D16-8A5B87ABFF80}" type="datetimeFigureOut">
              <a:rPr lang="ko-KR" altLang="en-US" smtClean="0"/>
              <a:t>2014-07-23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8EBC-0858-460D-8D9A-BD6EDEFE2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1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F675-1FA0-4D34-9D16-8A5B87ABFF80}" type="datetimeFigureOut">
              <a:rPr lang="ko-KR" altLang="en-US" smtClean="0"/>
              <a:t>2014-07-23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8EBC-0858-460D-8D9A-BD6EDEFE2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83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F675-1FA0-4D34-9D16-8A5B87ABFF80}" type="datetimeFigureOut">
              <a:rPr lang="ko-KR" altLang="en-US" smtClean="0"/>
              <a:t>2014-07-23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8EBC-0858-460D-8D9A-BD6EDEFE2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21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F675-1FA0-4D34-9D16-8A5B87ABFF80}" type="datetimeFigureOut">
              <a:rPr lang="ko-KR" altLang="en-US" smtClean="0"/>
              <a:t>2014-07-23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8EBC-0858-460D-8D9A-BD6EDEFE2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884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F675-1FA0-4D34-9D16-8A5B87ABFF80}" type="datetimeFigureOut">
              <a:rPr lang="ko-KR" altLang="en-US" smtClean="0"/>
              <a:t>2014-07-23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8EBC-0858-460D-8D9A-BD6EDEFE2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97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F675-1FA0-4D34-9D16-8A5B87ABFF80}" type="datetimeFigureOut">
              <a:rPr lang="ko-KR" altLang="en-US" smtClean="0"/>
              <a:t>2014-07-23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8EBC-0858-460D-8D9A-BD6EDEFE2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45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F675-1FA0-4D34-9D16-8A5B87ABFF80}" type="datetimeFigureOut">
              <a:rPr lang="ko-KR" altLang="en-US" smtClean="0"/>
              <a:t>2014-07-23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8EBC-0858-460D-8D9A-BD6EDEFE2D6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490" y="4171950"/>
            <a:ext cx="34956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92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F675-1FA0-4D34-9D16-8A5B87ABFF80}" type="datetimeFigureOut">
              <a:rPr lang="ko-KR" altLang="en-US" smtClean="0"/>
              <a:t>2014-07-23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8EBC-0858-460D-8D9A-BD6EDEFE2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710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F675-1FA0-4D34-9D16-8A5B87ABFF80}" type="datetimeFigureOut">
              <a:rPr lang="ko-KR" altLang="en-US" smtClean="0"/>
              <a:t>2014-07-23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8EBC-0858-460D-8D9A-BD6EDEFE2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25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F675-1FA0-4D34-9D16-8A5B87ABFF80}" type="datetimeFigureOut">
              <a:rPr lang="ko-KR" altLang="en-US" smtClean="0"/>
              <a:t>2014-07-23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8EBC-0858-460D-8D9A-BD6EDEFE2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54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-4145"/>
            <a:ext cx="7886700" cy="1148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2F675-1FA0-4D34-9D16-8A5B87ABFF80}" type="datetimeFigureOut">
              <a:rPr lang="ko-KR" altLang="en-US" smtClean="0"/>
              <a:t>2014-07-23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18EBC-0858-460D-8D9A-BD6EDEFE2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18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rgbClr val="017B43"/>
          </a:solidFill>
          <a:latin typeface="이화체" panose="02000300000000000000" pitchFamily="2" charset="-127"/>
          <a:ea typeface="이화체" panose="020003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제목입력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슬라이드 마스터에서 학생 이미지 분리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850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시각자료 제작의 원칙</a:t>
            </a:r>
            <a:endParaRPr lang="ko-KR" altLang="en-US" dirty="0"/>
          </a:p>
        </p:txBody>
      </p:sp>
      <p:sp>
        <p:nvSpPr>
          <p:cNvPr id="4" name="AutoShape 16"/>
          <p:cNvSpPr>
            <a:spLocks noChangeArrowheads="1"/>
          </p:cNvSpPr>
          <p:nvPr/>
        </p:nvSpPr>
        <p:spPr bwMode="auto">
          <a:xfrm>
            <a:off x="1141933" y="1377107"/>
            <a:ext cx="7010755" cy="617863"/>
          </a:xfrm>
          <a:prstGeom prst="roundRect">
            <a:avLst>
              <a:gd name="adj" fmla="val 17019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tint val="73725"/>
                  <a:invGamma/>
                  <a:alpha val="80000"/>
                </a:srgbClr>
              </a:gs>
            </a:gsLst>
            <a:lin ang="5400000" scaled="1"/>
          </a:gradFill>
          <a:ln w="9525">
            <a:solidFill>
              <a:srgbClr val="92D05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176213" indent="-176213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하나의 시각자료에는 </a:t>
            </a:r>
            <a:r>
              <a:rPr lang="ko-KR" altLang="en-US" sz="2400" b="1" dirty="0" smtClean="0">
                <a:solidFill>
                  <a:srgbClr val="FF66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하나의 </a:t>
            </a:r>
            <a:r>
              <a:rPr lang="ko-KR" altLang="en-US" sz="2400" b="1" dirty="0" err="1" smtClean="0">
                <a:solidFill>
                  <a:srgbClr val="FF66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컨셉</a:t>
            </a:r>
            <a:endParaRPr lang="ko-KR" altLang="en-US" sz="2400" b="1" dirty="0">
              <a:solidFill>
                <a:srgbClr val="FF66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AutoShape 16"/>
          <p:cNvSpPr>
            <a:spLocks noChangeArrowheads="1"/>
          </p:cNvSpPr>
          <p:nvPr/>
        </p:nvSpPr>
        <p:spPr bwMode="auto">
          <a:xfrm>
            <a:off x="1141933" y="2137271"/>
            <a:ext cx="7010755" cy="617863"/>
          </a:xfrm>
          <a:prstGeom prst="roundRect">
            <a:avLst>
              <a:gd name="adj" fmla="val 17019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tint val="73725"/>
                  <a:invGamma/>
                  <a:alpha val="80000"/>
                </a:srgbClr>
              </a:gs>
            </a:gsLst>
            <a:lin ang="5400000" scaled="1"/>
          </a:gradFill>
          <a:ln w="9525">
            <a:solidFill>
              <a:srgbClr val="92D05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176213" indent="-176213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자료와 텍스트를 함께 사용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AutoShape 16"/>
          <p:cNvSpPr>
            <a:spLocks noChangeArrowheads="1"/>
          </p:cNvSpPr>
          <p:nvPr/>
        </p:nvSpPr>
        <p:spPr bwMode="auto">
          <a:xfrm>
            <a:off x="1141933" y="2897436"/>
            <a:ext cx="7010755" cy="617863"/>
          </a:xfrm>
          <a:prstGeom prst="roundRect">
            <a:avLst>
              <a:gd name="adj" fmla="val 17019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tint val="73725"/>
                  <a:invGamma/>
                  <a:alpha val="80000"/>
                </a:srgbClr>
              </a:gs>
            </a:gsLst>
            <a:lin ang="5400000" scaled="1"/>
          </a:gradFill>
          <a:ln w="9525">
            <a:solidFill>
              <a:srgbClr val="92D05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176213" indent="-176213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숫자는 그래프로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AutoShape 16"/>
          <p:cNvSpPr>
            <a:spLocks noChangeArrowheads="1"/>
          </p:cNvSpPr>
          <p:nvPr/>
        </p:nvSpPr>
        <p:spPr bwMode="auto">
          <a:xfrm>
            <a:off x="1141933" y="3657601"/>
            <a:ext cx="7010755" cy="617863"/>
          </a:xfrm>
          <a:prstGeom prst="roundRect">
            <a:avLst>
              <a:gd name="adj" fmla="val 17019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tint val="73725"/>
                  <a:invGamma/>
                  <a:alpha val="80000"/>
                </a:srgbClr>
              </a:gs>
            </a:gsLst>
            <a:lin ang="5400000" scaled="1"/>
          </a:gradFill>
          <a:ln w="9525">
            <a:solidFill>
              <a:srgbClr val="92D05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176213" indent="-176213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문자는 차트나 도형으로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대각선 방향의 모서리가 둥근 사각형 7"/>
          <p:cNvSpPr/>
          <p:nvPr/>
        </p:nvSpPr>
        <p:spPr>
          <a:xfrm>
            <a:off x="487111" y="1377108"/>
            <a:ext cx="563702" cy="609922"/>
          </a:xfrm>
          <a:prstGeom prst="round2Diag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rgbClr val="CCFF33"/>
              </a:gs>
              <a:gs pos="100000">
                <a:srgbClr val="0F5F24"/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Ⅰ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494230" y="2161899"/>
            <a:ext cx="563702" cy="593235"/>
          </a:xfrm>
          <a:prstGeom prst="round2Diag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rgbClr val="CCFF33"/>
              </a:gs>
              <a:gs pos="100000">
                <a:srgbClr val="0F5F24"/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Ⅱ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대각선 방향의 모서리가 둥근 사각형 9"/>
          <p:cNvSpPr/>
          <p:nvPr/>
        </p:nvSpPr>
        <p:spPr>
          <a:xfrm>
            <a:off x="494230" y="2905379"/>
            <a:ext cx="563702" cy="609921"/>
          </a:xfrm>
          <a:prstGeom prst="round2Diag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rgbClr val="CCFF33"/>
              </a:gs>
              <a:gs pos="100000">
                <a:srgbClr val="0F5F24"/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Ⅲ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대각선 방향의 모서리가 둥근 사각형 10"/>
          <p:cNvSpPr/>
          <p:nvPr/>
        </p:nvSpPr>
        <p:spPr>
          <a:xfrm>
            <a:off x="501349" y="3646583"/>
            <a:ext cx="563702" cy="617864"/>
          </a:xfrm>
          <a:prstGeom prst="round2Diag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rgbClr val="CCFF33"/>
              </a:gs>
              <a:gs pos="100000">
                <a:srgbClr val="0F5F24"/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Ⅳ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32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307649" y="988117"/>
            <a:ext cx="8571431" cy="4805932"/>
          </a:xfrm>
          <a:prstGeom prst="roundRect">
            <a:avLst>
              <a:gd name="adj" fmla="val 6520"/>
            </a:avLst>
          </a:prstGeom>
          <a:gradFill rotWithShape="1">
            <a:gsLst>
              <a:gs pos="50000">
                <a:srgbClr val="FFFFFF">
                  <a:alpha val="0"/>
                </a:srgbClr>
              </a:gs>
              <a:gs pos="0">
                <a:srgbClr val="FFFFFF"/>
              </a:gs>
              <a:gs pos="100000">
                <a:srgbClr val="FFFFFF">
                  <a:gamma/>
                  <a:tint val="73725"/>
                  <a:invGamma/>
                  <a:alpha val="80000"/>
                </a:srgbClr>
              </a:gs>
            </a:gsLst>
            <a:lin ang="5400000" scaled="1"/>
          </a:gradFill>
          <a:ln w="9525">
            <a:solidFill>
              <a:srgbClr val="92D05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176213" indent="-176213"/>
            <a:endParaRPr lang="ko-KR" altLang="en-US" sz="2400" b="1" dirty="0">
              <a:solidFill>
                <a:srgbClr val="FF66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시각적 표현의 중요성</a:t>
            </a:r>
            <a:endParaRPr lang="ko-KR" altLang="en-US" dirty="0"/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173518693"/>
              </p:ext>
            </p:extLst>
          </p:nvPr>
        </p:nvGraphicFramePr>
        <p:xfrm>
          <a:off x="1126189" y="1634252"/>
          <a:ext cx="7171386" cy="3331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8212" y="1548260"/>
            <a:ext cx="461665" cy="202395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기억하는 비율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(%)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14926" y="5194839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시간의 경과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207708" y="2491362"/>
            <a:ext cx="977473" cy="347531"/>
          </a:xfrm>
          <a:prstGeom prst="roundRect">
            <a:avLst>
              <a:gd name="adj" fmla="val 22786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45609" y="2511238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그림</a:t>
            </a: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글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207708" y="3671576"/>
            <a:ext cx="977473" cy="347531"/>
          </a:xfrm>
          <a:prstGeom prst="roundRect">
            <a:avLst>
              <a:gd name="adj" fmla="val 22786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304119" y="3671576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그림만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07708" y="4107511"/>
            <a:ext cx="977473" cy="347531"/>
          </a:xfrm>
          <a:prstGeom prst="roundRect">
            <a:avLst>
              <a:gd name="adj" fmla="val 22786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304119" y="4107511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문자만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984408" y="1341690"/>
            <a:ext cx="25469" cy="4323624"/>
          </a:xfrm>
          <a:prstGeom prst="straightConnector1">
            <a:avLst/>
          </a:prstGeom>
          <a:ln w="539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8000">
                  <a:srgbClr val="114660"/>
                </a:gs>
                <a:gs pos="100000">
                  <a:srgbClr val="0F5F24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07649" y="5066131"/>
            <a:ext cx="8352356" cy="38943"/>
          </a:xfrm>
          <a:prstGeom prst="straightConnector1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8500">
                  <a:srgbClr val="638CA6"/>
                </a:gs>
                <a:gs pos="15000">
                  <a:srgbClr val="114660"/>
                </a:gs>
                <a:gs pos="100000">
                  <a:srgbClr val="0F5F24"/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35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94318" y="20944"/>
            <a:ext cx="7886700" cy="1148733"/>
          </a:xfrm>
        </p:spPr>
        <p:txBody>
          <a:bodyPr/>
          <a:lstStyle/>
          <a:p>
            <a:r>
              <a:rPr lang="ko-KR" altLang="en-US" dirty="0" smtClean="0"/>
              <a:t>시각적 표현의 중요성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812239" y="4175877"/>
            <a:ext cx="977473" cy="347531"/>
          </a:xfrm>
          <a:prstGeom prst="roundRect">
            <a:avLst>
              <a:gd name="adj" fmla="val 22786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865599" y="4195653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그림</a:t>
            </a: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글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031987" y="4175877"/>
            <a:ext cx="977473" cy="347531"/>
          </a:xfrm>
          <a:prstGeom prst="roundRect">
            <a:avLst>
              <a:gd name="adj" fmla="val 22786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175917" y="4198294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그림만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182917" y="4175877"/>
            <a:ext cx="977473" cy="347531"/>
          </a:xfrm>
          <a:prstGeom prst="roundRect">
            <a:avLst>
              <a:gd name="adj" fmla="val 22786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6847" y="4181406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문자만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598202" y="1281322"/>
            <a:ext cx="2213361" cy="2769386"/>
          </a:xfrm>
          <a:prstGeom prst="roundRect">
            <a:avLst>
              <a:gd name="adj" fmla="val 8173"/>
            </a:avLst>
          </a:prstGeom>
          <a:solidFill>
            <a:schemeClr val="bg1"/>
          </a:solidFill>
          <a:ln>
            <a:solidFill>
              <a:srgbClr val="25A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380816" y="1289868"/>
            <a:ext cx="2213361" cy="2769386"/>
          </a:xfrm>
          <a:prstGeom prst="roundRect">
            <a:avLst>
              <a:gd name="adj" fmla="val 8173"/>
            </a:avLst>
          </a:prstGeom>
          <a:solidFill>
            <a:schemeClr val="bg1"/>
          </a:solidFill>
          <a:ln>
            <a:solidFill>
              <a:srgbClr val="25A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197610" y="1289868"/>
            <a:ext cx="2213361" cy="2769386"/>
          </a:xfrm>
          <a:prstGeom prst="roundRect">
            <a:avLst>
              <a:gd name="adj" fmla="val 8173"/>
            </a:avLst>
          </a:prstGeom>
          <a:solidFill>
            <a:schemeClr val="bg1"/>
          </a:solidFill>
          <a:ln>
            <a:solidFill>
              <a:srgbClr val="25A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816" y="1583737"/>
            <a:ext cx="2211152" cy="194649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44436" y="2296683"/>
            <a:ext cx="185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Communicate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373758" y="3515195"/>
            <a:ext cx="185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Communicate</a:t>
            </a:r>
            <a:endParaRPr lang="ko-KR" altLang="en-US" b="1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401" y="1465353"/>
            <a:ext cx="2211152" cy="1946495"/>
          </a:xfrm>
          <a:prstGeom prst="rect">
            <a:avLst/>
          </a:prstGeom>
        </p:spPr>
      </p:pic>
      <p:sp>
        <p:nvSpPr>
          <p:cNvPr id="32" name="갈매기형 수장 31"/>
          <p:cNvSpPr/>
          <p:nvPr/>
        </p:nvSpPr>
        <p:spPr>
          <a:xfrm flipH="1">
            <a:off x="2847066" y="2210879"/>
            <a:ext cx="481160" cy="692210"/>
          </a:xfrm>
          <a:prstGeom prst="chevron">
            <a:avLst>
              <a:gd name="adj" fmla="val 59231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갈매기형 수장 32"/>
          <p:cNvSpPr/>
          <p:nvPr/>
        </p:nvSpPr>
        <p:spPr>
          <a:xfrm flipH="1">
            <a:off x="5639467" y="2210879"/>
            <a:ext cx="481160" cy="692210"/>
          </a:xfrm>
          <a:prstGeom prst="chevron">
            <a:avLst>
              <a:gd name="adj" fmla="val 59231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97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표를 이용한 표현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201068"/>
              </p:ext>
            </p:extLst>
          </p:nvPr>
        </p:nvGraphicFramePr>
        <p:xfrm>
          <a:off x="705562" y="1273323"/>
          <a:ext cx="7886700" cy="4596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084"/>
                <a:gridCol w="6045616"/>
              </a:tblGrid>
              <a:tr h="22760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bg1"/>
                          </a:solidFill>
                          <a:latin typeface="이화체" panose="02000300000000000000" pitchFamily="2" charset="-127"/>
                          <a:ea typeface="이화체" panose="02000300000000000000" pitchFamily="2" charset="-127"/>
                        </a:rPr>
                        <a:t>실습실 사용 규정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이화체" panose="02000300000000000000" pitchFamily="2" charset="-127"/>
                        <a:ea typeface="이화체" panose="02000300000000000000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rgbClr val="5B9A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9A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9A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9A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57F"/>
                    </a:solidFill>
                  </a:tcPr>
                </a:tc>
              </a:tr>
              <a:tr h="356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rgbClr val="3081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학과</a:t>
                      </a:r>
                      <a:endParaRPr lang="ko-KR" altLang="en-US" sz="2400" b="1" dirty="0">
                        <a:solidFill>
                          <a:srgbClr val="3081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EAB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4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우리학과 사용</a:t>
                      </a:r>
                      <a:endParaRPr lang="ko-KR" altLang="en-US" sz="2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</a:tr>
              <a:tr h="47797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rgbClr val="3081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F2D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7EF"/>
                    </a:solidFill>
                  </a:tcPr>
                </a:tc>
              </a:tr>
              <a:tr h="35610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rgbClr val="3081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EAB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</a:tr>
              <a:tr h="35610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rgbClr val="3081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F2D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7EF"/>
                    </a:solidFill>
                  </a:tcPr>
                </a:tc>
              </a:tr>
              <a:tr h="356108">
                <a:tc>
                  <a:txBody>
                    <a:bodyPr/>
                    <a:lstStyle/>
                    <a:p>
                      <a:pPr latinLnBrk="1"/>
                      <a:endParaRPr lang="ko-KR" altLang="en-US" sz="2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EAB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</a:tr>
              <a:tr h="356108">
                <a:tc>
                  <a:txBody>
                    <a:bodyPr/>
                    <a:lstStyle/>
                    <a:p>
                      <a:pPr latinLnBrk="1"/>
                      <a:endParaRPr lang="ko-KR" altLang="en-US" sz="2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F2D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7EF"/>
                    </a:solidFill>
                  </a:tcPr>
                </a:tc>
              </a:tr>
              <a:tr h="356108">
                <a:tc>
                  <a:txBody>
                    <a:bodyPr/>
                    <a:lstStyle/>
                    <a:p>
                      <a:pPr latinLnBrk="1"/>
                      <a:endParaRPr lang="ko-KR" altLang="en-US" sz="2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EAB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</a:tr>
              <a:tr h="356108">
                <a:tc>
                  <a:txBody>
                    <a:bodyPr/>
                    <a:lstStyle/>
                    <a:p>
                      <a:pPr latinLnBrk="1"/>
                      <a:endParaRPr lang="ko-KR" altLang="en-US" sz="2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F2D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7EF"/>
                    </a:solidFill>
                  </a:tcPr>
                </a:tc>
              </a:tr>
              <a:tr h="460925">
                <a:tc>
                  <a:txBody>
                    <a:bodyPr/>
                    <a:lstStyle/>
                    <a:p>
                      <a:pPr latinLnBrk="1"/>
                      <a:endParaRPr lang="ko-KR" altLang="en-US" sz="2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EAB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19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6"/>
          <p:cNvSpPr>
            <a:spLocks noChangeArrowheads="1"/>
          </p:cNvSpPr>
          <p:nvPr/>
        </p:nvSpPr>
        <p:spPr bwMode="auto">
          <a:xfrm>
            <a:off x="628650" y="1435696"/>
            <a:ext cx="8019695" cy="3294574"/>
          </a:xfrm>
          <a:prstGeom prst="roundRect">
            <a:avLst>
              <a:gd name="adj" fmla="val 8476"/>
            </a:avLst>
          </a:prstGeom>
          <a:gradFill rotWithShape="1">
            <a:gsLst>
              <a:gs pos="50000">
                <a:srgbClr val="FFFFFF">
                  <a:alpha val="0"/>
                </a:srgbClr>
              </a:gs>
              <a:gs pos="0">
                <a:srgbClr val="FFFFFF"/>
              </a:gs>
              <a:gs pos="100000">
                <a:srgbClr val="FFFFFF">
                  <a:gamma/>
                  <a:tint val="73725"/>
                  <a:invGamma/>
                  <a:alpha val="80000"/>
                </a:srgbClr>
              </a:gs>
            </a:gsLst>
            <a:lin ang="5400000" scaled="1"/>
          </a:gradFill>
          <a:ln w="9525">
            <a:solidFill>
              <a:srgbClr val="92D05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176213" indent="-176213"/>
            <a:endParaRPr lang="ko-KR" altLang="en-US" sz="2400" b="1" dirty="0">
              <a:solidFill>
                <a:srgbClr val="FF66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124042"/>
            <a:ext cx="7886700" cy="807450"/>
          </a:xfrm>
        </p:spPr>
        <p:txBody>
          <a:bodyPr/>
          <a:lstStyle/>
          <a:p>
            <a:r>
              <a:rPr lang="ko-KR" altLang="en-US" dirty="0" smtClean="0"/>
              <a:t>문자데이터의 차트화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28650" y="931492"/>
            <a:ext cx="7886700" cy="46439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프로세스 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순서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절차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232775843"/>
              </p:ext>
            </p:extLst>
          </p:nvPr>
        </p:nvGraphicFramePr>
        <p:xfrm>
          <a:off x="1094342" y="2134597"/>
          <a:ext cx="7212376" cy="1726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직사각형 5"/>
          <p:cNvSpPr/>
          <p:nvPr/>
        </p:nvSpPr>
        <p:spPr>
          <a:xfrm>
            <a:off x="970256" y="4850040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과정을 </a:t>
            </a:r>
            <a:r>
              <a:rPr lang="ko-KR" altLang="en-US" dirty="0"/>
              <a:t>시각화할 </a:t>
            </a:r>
            <a:r>
              <a:rPr lang="ko-KR" altLang="en-US" dirty="0" smtClean="0"/>
              <a:t>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원인에서 </a:t>
            </a:r>
            <a:r>
              <a:rPr lang="ko-KR" altLang="en-US" dirty="0"/>
              <a:t>결과의 흐름을 명확히 할 </a:t>
            </a:r>
            <a:r>
              <a:rPr lang="ko-KR" altLang="en-US" dirty="0" smtClean="0"/>
              <a:t>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체계적 </a:t>
            </a:r>
            <a:r>
              <a:rPr lang="ko-KR" altLang="en-US" dirty="0"/>
              <a:t>프로세스 확립을 강조할 때</a:t>
            </a:r>
          </a:p>
        </p:txBody>
      </p:sp>
      <p:sp>
        <p:nvSpPr>
          <p:cNvPr id="10" name="사각형 설명선 9"/>
          <p:cNvSpPr/>
          <p:nvPr/>
        </p:nvSpPr>
        <p:spPr>
          <a:xfrm>
            <a:off x="1119807" y="3594582"/>
            <a:ext cx="2213361" cy="823596"/>
          </a:xfrm>
          <a:prstGeom prst="wedgeRectCallout">
            <a:avLst>
              <a:gd name="adj1" fmla="val -5775"/>
              <a:gd name="adj2" fmla="val -77119"/>
            </a:avLst>
          </a:prstGeom>
          <a:ln w="127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[text]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[text]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사각형 설명선 10"/>
          <p:cNvSpPr/>
          <p:nvPr/>
        </p:nvSpPr>
        <p:spPr>
          <a:xfrm>
            <a:off x="3328895" y="1544043"/>
            <a:ext cx="2213361" cy="823596"/>
          </a:xfrm>
          <a:prstGeom prst="wedgeRectCallout">
            <a:avLst>
              <a:gd name="adj1" fmla="val -1914"/>
              <a:gd name="adj2" fmla="val 81637"/>
            </a:avLst>
          </a:prstGeom>
          <a:ln w="12700">
            <a:solidFill>
              <a:srgbClr val="2CC5A7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[text]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[text]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사각형 설명선 11"/>
          <p:cNvSpPr/>
          <p:nvPr/>
        </p:nvSpPr>
        <p:spPr>
          <a:xfrm>
            <a:off x="5651926" y="3594582"/>
            <a:ext cx="2213361" cy="823596"/>
          </a:xfrm>
          <a:prstGeom prst="wedgeRectCallout">
            <a:avLst>
              <a:gd name="adj1" fmla="val 3491"/>
              <a:gd name="adj2" fmla="val -84382"/>
            </a:avLst>
          </a:prstGeom>
          <a:ln w="12700">
            <a:solidFill>
              <a:srgbClr val="11466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[text]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[text]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49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6"/>
          <p:cNvSpPr>
            <a:spLocks noChangeArrowheads="1"/>
          </p:cNvSpPr>
          <p:nvPr/>
        </p:nvSpPr>
        <p:spPr bwMode="auto">
          <a:xfrm>
            <a:off x="656153" y="1570960"/>
            <a:ext cx="7635133" cy="3717970"/>
          </a:xfrm>
          <a:prstGeom prst="roundRect">
            <a:avLst>
              <a:gd name="adj" fmla="val 5718"/>
            </a:avLst>
          </a:prstGeom>
          <a:gradFill rotWithShape="1">
            <a:gsLst>
              <a:gs pos="50000">
                <a:srgbClr val="FFFFFF">
                  <a:alpha val="0"/>
                </a:srgbClr>
              </a:gs>
              <a:gs pos="0">
                <a:srgbClr val="FFFFFF"/>
              </a:gs>
              <a:gs pos="100000">
                <a:srgbClr val="FFFFFF">
                  <a:gamma/>
                  <a:tint val="73725"/>
                  <a:invGamma/>
                  <a:alpha val="80000"/>
                </a:srgbClr>
              </a:gs>
            </a:gsLst>
            <a:lin ang="5400000" scaled="1"/>
          </a:gradFill>
          <a:ln w="9525">
            <a:solidFill>
              <a:srgbClr val="92D05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176213" indent="-176213"/>
            <a:endParaRPr lang="ko-KR" altLang="en-US" sz="2400" b="1" dirty="0">
              <a:solidFill>
                <a:srgbClr val="FF66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743199" y="1735214"/>
            <a:ext cx="3418318" cy="2887820"/>
          </a:xfrm>
          <a:prstGeom prst="roundRect">
            <a:avLst>
              <a:gd name="adj" fmla="val 8376"/>
            </a:avLst>
          </a:prstGeom>
          <a:gradFill>
            <a:gsLst>
              <a:gs pos="50000">
                <a:schemeClr val="bg2">
                  <a:alpha val="37000"/>
                </a:schemeClr>
              </a:gs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2CC5A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문자데이터의 차트화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28650" y="109276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프로세스 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순서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절차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50615" y="5288930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과정을 </a:t>
            </a:r>
            <a:r>
              <a:rPr lang="ko-KR" altLang="en-US" dirty="0"/>
              <a:t>시각화할 </a:t>
            </a:r>
            <a:r>
              <a:rPr lang="ko-KR" altLang="en-US" dirty="0" smtClean="0"/>
              <a:t>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원인에서 </a:t>
            </a:r>
            <a:r>
              <a:rPr lang="ko-KR" altLang="en-US" dirty="0"/>
              <a:t>결과의 흐름을 명확히 할 </a:t>
            </a:r>
            <a:r>
              <a:rPr lang="ko-KR" altLang="en-US" dirty="0" smtClean="0"/>
              <a:t>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체계적 </a:t>
            </a:r>
            <a:r>
              <a:rPr lang="ko-KR" altLang="en-US" dirty="0"/>
              <a:t>프로세스 확립을 강조할 때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927527" y="1700613"/>
            <a:ext cx="0" cy="316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927526" y="4862557"/>
            <a:ext cx="7165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오른쪽 화살표 19"/>
          <p:cNvSpPr/>
          <p:nvPr/>
        </p:nvSpPr>
        <p:spPr>
          <a:xfrm>
            <a:off x="938055" y="3917264"/>
            <a:ext cx="1794617" cy="505470"/>
          </a:xfrm>
          <a:prstGeom prst="rightArrow">
            <a:avLst/>
          </a:prstGeom>
          <a:gradFill flip="none" rotWithShape="1">
            <a:gsLst>
              <a:gs pos="0">
                <a:srgbClr val="99C57F"/>
              </a:gs>
              <a:gs pos="100000">
                <a:srgbClr val="2CC5A7"/>
              </a:gs>
            </a:gsLst>
            <a:lin ang="4200000" scaled="0"/>
            <a:tileRect/>
          </a:gradFill>
          <a:ln>
            <a:solidFill>
              <a:srgbClr val="C7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2785924" y="3917264"/>
            <a:ext cx="1754183" cy="505470"/>
          </a:xfrm>
          <a:prstGeom prst="rightArrow">
            <a:avLst/>
          </a:prstGeom>
          <a:gradFill flip="none" rotWithShape="1">
            <a:gsLst>
              <a:gs pos="0">
                <a:srgbClr val="2CC5A7"/>
              </a:gs>
              <a:gs pos="100000">
                <a:srgbClr val="1A7866"/>
              </a:gs>
            </a:gsLst>
            <a:lin ang="0" scaled="1"/>
            <a:tileRect/>
          </a:gradFill>
          <a:ln>
            <a:solidFill>
              <a:srgbClr val="C7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2785924" y="3224706"/>
            <a:ext cx="3375593" cy="505470"/>
          </a:xfrm>
          <a:prstGeom prst="rightArrow">
            <a:avLst/>
          </a:prstGeom>
          <a:gradFill>
            <a:gsLst>
              <a:gs pos="0">
                <a:srgbClr val="FFD85B"/>
              </a:gs>
              <a:gs pos="100000">
                <a:srgbClr val="F9B902"/>
              </a:gs>
            </a:gsLst>
            <a:lin ang="0" scaled="1"/>
          </a:gradFill>
          <a:ln>
            <a:solidFill>
              <a:srgbClr val="C7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6195702" y="3224706"/>
            <a:ext cx="1794617" cy="505470"/>
          </a:xfrm>
          <a:prstGeom prst="rightArrow">
            <a:avLst/>
          </a:prstGeom>
          <a:gradFill flip="none" rotWithShape="1">
            <a:gsLst>
              <a:gs pos="0">
                <a:srgbClr val="F9B902"/>
              </a:gs>
              <a:gs pos="91000">
                <a:srgbClr val="C55A11"/>
              </a:gs>
              <a:gs pos="100000">
                <a:schemeClr val="accent2">
                  <a:lumMod val="75000"/>
                </a:schemeClr>
              </a:gs>
            </a:gsLst>
            <a:lin ang="0" scaled="1"/>
            <a:tileRect/>
          </a:gradFill>
          <a:ln>
            <a:solidFill>
              <a:srgbClr val="C7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930062" y="2522526"/>
            <a:ext cx="5231455" cy="505470"/>
          </a:xfrm>
          <a:prstGeom prst="rightArrow">
            <a:avLst/>
          </a:prstGeom>
          <a:gradFill>
            <a:gsLst>
              <a:gs pos="0">
                <a:srgbClr val="92D050"/>
              </a:gs>
              <a:gs pos="100000">
                <a:srgbClr val="308100"/>
              </a:gs>
            </a:gsLst>
            <a:lin ang="0" scaled="1"/>
          </a:gradFill>
          <a:ln>
            <a:solidFill>
              <a:srgbClr val="C7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2785924" y="1829968"/>
            <a:ext cx="1754184" cy="505470"/>
          </a:xfrm>
          <a:prstGeom prst="rightArrow">
            <a:avLst/>
          </a:prstGeom>
          <a:gradFill flip="none" rotWithShape="1">
            <a:gsLst>
              <a:gs pos="79000">
                <a:srgbClr val="2CC5A7"/>
              </a:gs>
              <a:gs pos="100000">
                <a:srgbClr val="00B0F0"/>
              </a:gs>
            </a:gsLst>
            <a:lin ang="0" scaled="1"/>
            <a:tileRect/>
          </a:gradFill>
          <a:ln>
            <a:solidFill>
              <a:srgbClr val="C7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41689" y="4829895"/>
            <a:ext cx="74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1990 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91272" y="4819892"/>
            <a:ext cx="74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2000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92455" y="4834717"/>
            <a:ext cx="74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12721" y="4818119"/>
            <a:ext cx="74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2020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78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1206</TotalTime>
  <Words>140</Words>
  <Application>Microsoft Office PowerPoint</Application>
  <PresentationFormat>화면 슬라이드 쇼(4:3)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Arial</vt:lpstr>
      <vt:lpstr>맑은 고딕</vt:lpstr>
      <vt:lpstr>이화체</vt:lpstr>
      <vt:lpstr>Calibri</vt:lpstr>
      <vt:lpstr>나눔고딕</vt:lpstr>
      <vt:lpstr>Office 테마</vt:lpstr>
      <vt:lpstr>제목입력</vt:lpstr>
      <vt:lpstr>시각자료 제작의 원칙</vt:lpstr>
      <vt:lpstr>시각적 표현의 중요성</vt:lpstr>
      <vt:lpstr>시각적 표현의 중요성</vt:lpstr>
      <vt:lpstr>표를 이용한 표현</vt:lpstr>
      <vt:lpstr>문자데이터의 차트화</vt:lpstr>
      <vt:lpstr>문자데이터의 차트화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artena</dc:creator>
  <cp:lastModifiedBy>artena</cp:lastModifiedBy>
  <cp:revision>40</cp:revision>
  <dcterms:created xsi:type="dcterms:W3CDTF">2014-07-17T05:37:54Z</dcterms:created>
  <dcterms:modified xsi:type="dcterms:W3CDTF">2014-07-23T01:57:35Z</dcterms:modified>
</cp:coreProperties>
</file>