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5" r:id="rId1"/>
  </p:sldMasterIdLst>
  <p:notesMasterIdLst>
    <p:notesMasterId r:id="rId12"/>
  </p:notesMasterIdLst>
  <p:handoutMasterIdLst>
    <p:handoutMasterId r:id="rId13"/>
  </p:handoutMasterIdLst>
  <p:sldIdLst>
    <p:sldId id="317" r:id="rId2"/>
    <p:sldId id="399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9144000" cy="6858000" type="screen4x3"/>
  <p:notesSz cx="7315200" cy="9601200"/>
  <p:embeddedFontLst>
    <p:embeddedFont>
      <p:font typeface="이화체" panose="020B0600000101010101" charset="-127"/>
      <p:regular r:id="rId14"/>
    </p:embeddedFont>
  </p:embeddedFontLst>
  <p:custDataLst>
    <p:tags r:id="rId15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99FF"/>
    <a:srgbClr val="006600"/>
    <a:srgbClr val="FF0000"/>
    <a:srgbClr val="000066"/>
    <a:srgbClr val="FF3300"/>
    <a:srgbClr val="0033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601" autoAdjust="0"/>
    <p:restoredTop sz="94729" autoAdjust="0"/>
  </p:normalViewPr>
  <p:slideViewPr>
    <p:cSldViewPr snapToObjects="1">
      <p:cViewPr varScale="1">
        <p:scale>
          <a:sx n="96" d="100"/>
          <a:sy n="96" d="100"/>
        </p:scale>
        <p:origin x="84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6" d="100"/>
          <a:sy n="76" d="100"/>
        </p:scale>
        <p:origin x="18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4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4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5F767509-F31D-4257-8110-ED0F5B2FC2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378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1ADD2597-761D-4D78-923C-A67F4CCC4C3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895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22238"/>
            <a:ext cx="84677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36550" y="836613"/>
            <a:ext cx="84455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altLang="en-US" noProof="0" dirty="0" smtClean="0"/>
              <a:t>Click to edit Master text styles</a:t>
            </a:r>
          </a:p>
          <a:p>
            <a:pPr lvl="1"/>
            <a:r>
              <a:rPr lang="en-US" altLang="en-US" noProof="0" dirty="0" smtClean="0"/>
              <a:t>Second level</a:t>
            </a:r>
            <a:endParaRPr lang="en-US" altLang="ko-KR" noProof="0" dirty="0" smtClean="0"/>
          </a:p>
          <a:p>
            <a:pPr lvl="2"/>
            <a:r>
              <a:rPr lang="en-US" altLang="ko-KR" noProof="0" dirty="0" smtClean="0"/>
              <a:t>Third Level</a:t>
            </a:r>
          </a:p>
          <a:p>
            <a:pPr lvl="3"/>
            <a:r>
              <a:rPr lang="en-US" altLang="ko-KR" noProof="0" dirty="0" smtClean="0"/>
              <a:t>Fourth Level</a:t>
            </a:r>
          </a:p>
          <a:p>
            <a:pPr lvl="2"/>
            <a:endParaRPr lang="en-US" altLang="en-US" noProof="0" dirty="0" smtClean="0"/>
          </a:p>
          <a:p>
            <a:pPr lvl="2"/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8602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22238"/>
            <a:ext cx="84677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336550" y="836613"/>
            <a:ext cx="84455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altLang="en-US" noProof="0" dirty="0" smtClean="0"/>
              <a:t>Click to edit Master text styles</a:t>
            </a:r>
          </a:p>
          <a:p>
            <a:pPr lvl="1"/>
            <a:r>
              <a:rPr lang="en-US" altLang="en-US" noProof="0" dirty="0" smtClean="0"/>
              <a:t>Second level</a:t>
            </a:r>
            <a:endParaRPr lang="en-US" altLang="ko-KR" noProof="0" dirty="0" smtClean="0"/>
          </a:p>
          <a:p>
            <a:pPr lvl="2"/>
            <a:r>
              <a:rPr lang="en-US" altLang="ko-KR" noProof="0" dirty="0" smtClean="0"/>
              <a:t>Third Level</a:t>
            </a:r>
          </a:p>
          <a:p>
            <a:pPr lvl="3"/>
            <a:r>
              <a:rPr lang="en-US" altLang="ko-KR" noProof="0" dirty="0" smtClean="0"/>
              <a:t>Fourth Level</a:t>
            </a:r>
          </a:p>
          <a:p>
            <a:pPr lvl="2"/>
            <a:endParaRPr lang="en-US" altLang="en-US" noProof="0" dirty="0" smtClean="0"/>
          </a:p>
          <a:p>
            <a:pPr lvl="2"/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03848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PPT샘플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1785926"/>
            <a:ext cx="7772400" cy="1470025"/>
          </a:xfrm>
        </p:spPr>
        <p:txBody>
          <a:bodyPr>
            <a:normAutofit/>
          </a:bodyPr>
          <a:lstStyle>
            <a:lvl1pPr algn="ctr">
              <a:defRPr sz="5400" spc="-150">
                <a:solidFill>
                  <a:srgbClr val="006600"/>
                </a:solidFill>
                <a:latin typeface="이화체" pitchFamily="2" charset="-127"/>
                <a:ea typeface="이화체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3429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이화체" pitchFamily="2" charset="-127"/>
                <a:ea typeface="이화체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fld id="{36CCDE73-5B4E-437D-B61B-70B8F26DF840}" type="datetimeFigureOut">
              <a:rPr lang="ko-KR" altLang="en-US"/>
              <a:pPr>
                <a:defRPr/>
              </a:pPr>
              <a:t>2016-04-26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fld id="{4DC406E7-93B8-4BE6-AA56-7484AA0E72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22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6093296"/>
            <a:ext cx="9180512" cy="759906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80000"/>
              </a:schemeClr>
            </a:glow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22238"/>
            <a:ext cx="84677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836613"/>
            <a:ext cx="8445500" cy="525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</p:txBody>
      </p:sp>
      <p:sp>
        <p:nvSpPr>
          <p:cNvPr id="1031" name="Text Box 18"/>
          <p:cNvSpPr txBox="1">
            <a:spLocks noChangeArrowheads="1"/>
          </p:cNvSpPr>
          <p:nvPr userDrawn="1"/>
        </p:nvSpPr>
        <p:spPr bwMode="auto">
          <a:xfrm>
            <a:off x="4860032" y="6219076"/>
            <a:ext cx="42481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1400" b="1" smtClean="0">
                <a:solidFill>
                  <a:schemeClr val="bg1"/>
                </a:solidFill>
                <a:latin typeface="이화체" pitchFamily="2" charset="-127"/>
                <a:ea typeface="이화체" pitchFamily="2" charset="-127"/>
              </a:rPr>
              <a:t>2016 </a:t>
            </a:r>
            <a:r>
              <a:rPr lang="ko-KR" altLang="en-US" sz="1400" b="1" dirty="0" smtClean="0">
                <a:solidFill>
                  <a:schemeClr val="bg1"/>
                </a:solidFill>
                <a:latin typeface="이화체" pitchFamily="2" charset="-127"/>
                <a:ea typeface="이화체" pitchFamily="2" charset="-127"/>
              </a:rPr>
              <a:t>전자공학 기초설계 </a:t>
            </a:r>
            <a:endParaRPr lang="en-US" altLang="ko-KR" sz="1400" b="1" dirty="0" smtClean="0">
              <a:solidFill>
                <a:schemeClr val="bg1"/>
              </a:solidFill>
              <a:latin typeface="이화체" pitchFamily="2" charset="-127"/>
              <a:ea typeface="이화체" pitchFamily="2" charset="-127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이화체" pitchFamily="2" charset="-127"/>
                <a:ea typeface="이화체" pitchFamily="2" charset="-127"/>
              </a:rPr>
              <a:t>Basic Engineering</a:t>
            </a:r>
            <a:r>
              <a:rPr lang="en-US" altLang="ko-KR" sz="1200" b="1" baseline="0" dirty="0" smtClean="0">
                <a:solidFill>
                  <a:schemeClr val="bg1"/>
                </a:solidFill>
                <a:latin typeface="이화체" pitchFamily="2" charset="-127"/>
                <a:ea typeface="이화체" pitchFamily="2" charset="-127"/>
              </a:rPr>
              <a:t> Design for Electronics Engineering</a:t>
            </a:r>
            <a:endParaRPr lang="en-US" altLang="ko-KR" sz="1200" b="1" dirty="0" smtClean="0">
              <a:solidFill>
                <a:schemeClr val="bg1"/>
              </a:solidFill>
              <a:latin typeface="이화체" pitchFamily="2" charset="-127"/>
              <a:ea typeface="이화체" pitchFamily="2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5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75" y="1785938"/>
            <a:ext cx="7772400" cy="1470025"/>
          </a:xfrm>
        </p:spPr>
        <p:txBody>
          <a:bodyPr anchor="ctr" anchorCtr="0">
            <a:noAutofit/>
          </a:bodyPr>
          <a:lstStyle/>
          <a:p>
            <a:pPr>
              <a:defRPr/>
            </a:pPr>
            <a:r>
              <a:rPr lang="en-US" altLang="ko-KR" sz="2800" dirty="0" smtClean="0">
                <a:ea typeface="굴림" pitchFamily="50" charset="-127"/>
              </a:rPr>
              <a:t>Title of Your Project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6688" y="3716338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Names of Team Members (Leader)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Names of Team Members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Names of Team Members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Names of Team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</a:t>
            </a:r>
          </a:p>
          <a:p>
            <a:pPr>
              <a:defRPr/>
            </a:pP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182563" y="115888"/>
            <a:ext cx="6909717" cy="57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/>
            <a:r>
              <a:rPr lang="en-US" altLang="ko-KR" sz="1600" b="1" dirty="0" smtClean="0">
                <a:solidFill>
                  <a:srgbClr val="006600"/>
                </a:solidFill>
                <a:latin typeface="이화체" pitchFamily="2" charset="-127"/>
                <a:ea typeface="이화체" pitchFamily="2" charset="-127"/>
              </a:rPr>
              <a:t>[</a:t>
            </a:r>
            <a:r>
              <a:rPr lang="en-US" sz="1600" b="1" dirty="0" smtClean="0">
                <a:solidFill>
                  <a:srgbClr val="006600"/>
                </a:solidFill>
                <a:latin typeface="이화체" pitchFamily="2" charset="-127"/>
                <a:ea typeface="이화체" pitchFamily="2" charset="-127"/>
              </a:rPr>
              <a:t>Basic </a:t>
            </a:r>
            <a:r>
              <a:rPr lang="en-US" sz="1600" b="1" dirty="0">
                <a:solidFill>
                  <a:srgbClr val="006600"/>
                </a:solidFill>
                <a:latin typeface="이화체" pitchFamily="2" charset="-127"/>
                <a:ea typeface="이화체" pitchFamily="2" charset="-127"/>
              </a:rPr>
              <a:t>Engineering Design for Electronics </a:t>
            </a:r>
            <a:r>
              <a:rPr lang="en-US" sz="1600" b="1" dirty="0" smtClean="0">
                <a:solidFill>
                  <a:srgbClr val="006600"/>
                </a:solidFill>
                <a:latin typeface="이화체" pitchFamily="2" charset="-127"/>
                <a:ea typeface="이화체" pitchFamily="2" charset="-127"/>
              </a:rPr>
              <a:t>Engineering</a:t>
            </a:r>
            <a:r>
              <a:rPr lang="en-US" altLang="ko-KR" sz="1600" b="1" dirty="0" smtClean="0">
                <a:solidFill>
                  <a:srgbClr val="006600"/>
                </a:solidFill>
                <a:latin typeface="이화체" pitchFamily="2" charset="-127"/>
                <a:ea typeface="이화체" pitchFamily="2" charset="-127"/>
              </a:rPr>
              <a:t>, Spring </a:t>
            </a:r>
            <a:r>
              <a:rPr lang="en-US" altLang="ko-KR" sz="1600" b="1" dirty="0" smtClean="0">
                <a:solidFill>
                  <a:srgbClr val="006600"/>
                </a:solidFill>
                <a:latin typeface="이화체" pitchFamily="2" charset="-127"/>
                <a:ea typeface="이화체" pitchFamily="2" charset="-127"/>
              </a:rPr>
              <a:t>2016]</a:t>
            </a:r>
            <a:endParaRPr lang="en-US" altLang="ko-KR" sz="1600" b="1" dirty="0" smtClean="0">
              <a:solidFill>
                <a:srgbClr val="006600"/>
              </a:solidFill>
              <a:latin typeface="이화체" pitchFamily="2" charset="-127"/>
              <a:ea typeface="이화체" pitchFamily="2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9712" y="5661248"/>
            <a:ext cx="5419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이화체" pitchFamily="2" charset="-127"/>
                <a:ea typeface="이화체" pitchFamily="2" charset="-127"/>
              </a:rPr>
              <a:t>Department of Electronics Engineering</a:t>
            </a:r>
          </a:p>
          <a:p>
            <a:pPr algn="ctr">
              <a:defRPr/>
            </a:pP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이화체" pitchFamily="2" charset="-127"/>
                <a:ea typeface="이화체" pitchFamily="2" charset="-127"/>
              </a:rPr>
              <a:t>Ewha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이화체" pitchFamily="2" charset="-127"/>
                <a:ea typeface="이화체" pitchFamily="2" charset="-127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이화체" pitchFamily="2" charset="-127"/>
                <a:ea typeface="이화체" pitchFamily="2" charset="-127"/>
              </a:rPr>
              <a:t>Womans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이화체" pitchFamily="2" charset="-127"/>
                <a:ea typeface="이화체" pitchFamily="2" charset="-127"/>
              </a:rPr>
              <a:t> University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이화체" pitchFamily="2" charset="-127"/>
              <a:ea typeface="이화체" pitchFamily="2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6256" y="931539"/>
            <a:ext cx="1500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b="1" dirty="0" smtClean="0">
                <a:solidFill>
                  <a:srgbClr val="006600"/>
                </a:solidFill>
                <a:latin typeface="이화체" pitchFamily="2" charset="-127"/>
                <a:ea typeface="이화체" pitchFamily="2" charset="-127"/>
              </a:rPr>
              <a:t>Mid Presentation</a:t>
            </a:r>
            <a:endParaRPr lang="en-US" altLang="ko-KR" b="1" dirty="0">
              <a:solidFill>
                <a:srgbClr val="006600"/>
              </a:solidFill>
              <a:latin typeface="이화체" pitchFamily="2" charset="-127"/>
              <a:ea typeface="이화체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preparing your mid-presentation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smtClean="0"/>
              <a:t>(5/10, 5/11), </a:t>
            </a:r>
            <a:r>
              <a:rPr lang="en-US" dirty="0" smtClean="0"/>
              <a:t>Place (424)</a:t>
            </a:r>
          </a:p>
          <a:p>
            <a:r>
              <a:rPr lang="en-US" dirty="0" smtClean="0"/>
              <a:t>Submit </a:t>
            </a:r>
            <a:r>
              <a:rPr lang="en-US" dirty="0" smtClean="0"/>
              <a:t>the </a:t>
            </a:r>
            <a:r>
              <a:rPr lang="en-US" dirty="0" err="1" smtClean="0"/>
              <a:t>ppt</a:t>
            </a:r>
            <a:r>
              <a:rPr lang="en-US" dirty="0" smtClean="0"/>
              <a:t> and mid-report </a:t>
            </a:r>
            <a:r>
              <a:rPr lang="en-US" dirty="0" smtClean="0">
                <a:solidFill>
                  <a:srgbClr val="FF0000"/>
                </a:solidFill>
              </a:rPr>
              <a:t>before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5/9</a:t>
            </a:r>
            <a:r>
              <a:rPr lang="en-US" dirty="0" smtClean="0"/>
              <a:t>. </a:t>
            </a:r>
            <a:r>
              <a:rPr lang="en-US" dirty="0" smtClean="0"/>
              <a:t>Minor change is OK after the submission.</a:t>
            </a:r>
          </a:p>
          <a:p>
            <a:r>
              <a:rPr lang="en-US" dirty="0" smtClean="0"/>
              <a:t>Each team has no more than </a:t>
            </a:r>
            <a:r>
              <a:rPr lang="en-US" dirty="0" smtClean="0">
                <a:solidFill>
                  <a:srgbClr val="FF0000"/>
                </a:solidFill>
              </a:rPr>
              <a:t>12 </a:t>
            </a:r>
            <a:r>
              <a:rPr lang="en-US" dirty="0" err="1" smtClean="0">
                <a:solidFill>
                  <a:srgbClr val="FF0000"/>
                </a:solidFill>
              </a:rPr>
              <a:t>mins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(very strict!) and up to </a:t>
            </a:r>
            <a:r>
              <a:rPr lang="en-US" dirty="0" smtClean="0"/>
              <a:t>3 </a:t>
            </a:r>
            <a:r>
              <a:rPr lang="en-US" dirty="0" smtClean="0"/>
              <a:t>min for Q/A time.</a:t>
            </a:r>
          </a:p>
          <a:p>
            <a:pPr lvl="1"/>
            <a:r>
              <a:rPr lang="en-US" dirty="0" smtClean="0"/>
              <a:t>Do rehearsal</a:t>
            </a:r>
          </a:p>
          <a:p>
            <a:pPr lvl="1"/>
            <a:r>
              <a:rPr lang="en-US" dirty="0" smtClean="0"/>
              <a:t>Focus on describing yours</a:t>
            </a:r>
          </a:p>
          <a:p>
            <a:r>
              <a:rPr lang="en-US" dirty="0" smtClean="0"/>
              <a:t>English presentation.</a:t>
            </a:r>
          </a:p>
          <a:p>
            <a:r>
              <a:rPr lang="en-US" dirty="0" smtClean="0"/>
              <a:t>You </a:t>
            </a:r>
            <a:r>
              <a:rPr lang="en-US" dirty="0"/>
              <a:t>may or may not </a:t>
            </a:r>
            <a:r>
              <a:rPr lang="en-US" dirty="0" smtClean="0"/>
              <a:t>use the </a:t>
            </a:r>
            <a:r>
              <a:rPr lang="en-US" dirty="0" err="1" smtClean="0"/>
              <a:t>ppt</a:t>
            </a:r>
            <a:r>
              <a:rPr lang="en-US" dirty="0" smtClean="0"/>
              <a:t> template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 (Problem Statement)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(or On-going Status)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0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483"/>
  <p:tag name="DEFAULTHEIGHT" val="392"/>
  <p:tag name="FONTSIZE" val="10"/>
  <p:tag name="PREAMBLE" val="\documentclass{article}&#10;\pagestyle{empty}&#10;\usepackage{xspace,amssymb,amsfonts,amsmath}&#10;\usepackage{color}&#10;\usepackage{TeX4PPT}&#10;"/>
  <p:tag name="MAGPC" val="200"/>
</p:tagLst>
</file>

<file path=ppt/theme/theme1.xml><?xml version="1.0" encoding="utf-8"?>
<a:theme xmlns:a="http://schemas.openxmlformats.org/drawingml/2006/main" name="LTS4template">
  <a:themeElements>
    <a:clrScheme name="LTS4template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LTS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TS4templat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S4templat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11907</TotalTime>
  <Words>134</Words>
  <Application>Microsoft Office PowerPoint</Application>
  <PresentationFormat>화면 슬라이드 쇼(4:3)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이화체</vt:lpstr>
      <vt:lpstr>굴림</vt:lpstr>
      <vt:lpstr>Wingdings</vt:lpstr>
      <vt:lpstr>Arial</vt:lpstr>
      <vt:lpstr>LTS4template</vt:lpstr>
      <vt:lpstr>Title of Your Project</vt:lpstr>
      <vt:lpstr>Before preparing your mid-presentation</vt:lpstr>
      <vt:lpstr>Motivation</vt:lpstr>
      <vt:lpstr>Related Works</vt:lpstr>
      <vt:lpstr>Contributions (Problem Statement)</vt:lpstr>
      <vt:lpstr>Background</vt:lpstr>
      <vt:lpstr>Proposed Design</vt:lpstr>
      <vt:lpstr>Proposed Design</vt:lpstr>
      <vt:lpstr>Demo (or On-going Status)</vt:lpstr>
      <vt:lpstr>Future Plan</vt:lpstr>
    </vt:vector>
  </TitlesOfParts>
  <Company>EPFL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frossard</dc:creator>
  <cp:lastModifiedBy>Jewon Kang</cp:lastModifiedBy>
  <cp:revision>635</cp:revision>
  <cp:lastPrinted>2012-03-30T08:06:44Z</cp:lastPrinted>
  <dcterms:created xsi:type="dcterms:W3CDTF">2006-08-12T12:19:02Z</dcterms:created>
  <dcterms:modified xsi:type="dcterms:W3CDTF">2016-04-26T04:58:34Z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