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317" r:id="rId2"/>
    <p:sldId id="391" r:id="rId3"/>
    <p:sldId id="399" r:id="rId4"/>
    <p:sldId id="400" r:id="rId5"/>
    <p:sldId id="401" r:id="rId6"/>
    <p:sldId id="402" r:id="rId7"/>
    <p:sldId id="403" r:id="rId8"/>
    <p:sldId id="404" r:id="rId9"/>
  </p:sldIdLst>
  <p:sldSz cx="9144000" cy="6858000" type="screen4x3"/>
  <p:notesSz cx="7315200" cy="9601200"/>
  <p:embeddedFontLst>
    <p:embeddedFont>
      <p:font typeface="이화체" panose="020B0604020202020204" charset="-127"/>
      <p:regular r:id="rId12"/>
    </p:embeddedFont>
  </p:embeddedFontLst>
  <p:custDataLst>
    <p:tags r:id="rId1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99FF"/>
    <a:srgbClr val="006600"/>
    <a:srgbClr val="FF0000"/>
    <a:srgbClr val="000066"/>
    <a:srgbClr val="FF3300"/>
    <a:srgbClr val="00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729" autoAdjust="0"/>
  </p:normalViewPr>
  <p:slideViewPr>
    <p:cSldViewPr snapToObjects="1">
      <p:cViewPr varScale="1">
        <p:scale>
          <a:sx n="118" d="100"/>
          <a:sy n="118" d="100"/>
        </p:scale>
        <p:origin x="10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5F767509-F31D-4257-8110-ED0F5B2FC2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78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1ADD2597-761D-4D78-923C-A67F4CCC4C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860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38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PPT샘플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785926"/>
            <a:ext cx="7772400" cy="1470025"/>
          </a:xfrm>
        </p:spPr>
        <p:txBody>
          <a:bodyPr>
            <a:normAutofit/>
          </a:bodyPr>
          <a:lstStyle>
            <a:lvl1pPr algn="ctr">
              <a:defRPr sz="5400" spc="-15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이화체" pitchFamily="2" charset="-127"/>
                <a:ea typeface="이화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36CCDE73-5B4E-437D-B61B-70B8F26DF840}" type="datetimeFigureOut">
              <a:rPr lang="ko-KR" altLang="en-US"/>
              <a:pPr>
                <a:defRPr/>
              </a:pPr>
              <a:t>2016-05-11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DC406E7-93B8-4BE6-AA56-7484AA0E72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093296"/>
            <a:ext cx="9180512" cy="75990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80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836613"/>
            <a:ext cx="8445500" cy="525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1031" name="Text Box 18"/>
          <p:cNvSpPr txBox="1">
            <a:spLocks noChangeArrowheads="1"/>
          </p:cNvSpPr>
          <p:nvPr userDrawn="1"/>
        </p:nvSpPr>
        <p:spPr bwMode="auto">
          <a:xfrm>
            <a:off x="4860032" y="6219076"/>
            <a:ext cx="4248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400" b="1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2016 </a:t>
            </a:r>
            <a:r>
              <a:rPr lang="ko-KR" altLang="en-US" sz="1400" b="1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전자공학 기초설계 </a:t>
            </a:r>
            <a:endParaRPr lang="en-US" altLang="ko-KR" sz="1400" b="1" dirty="0" smtClean="0">
              <a:solidFill>
                <a:schemeClr val="bg1"/>
              </a:solidFill>
              <a:latin typeface="이화체" pitchFamily="2" charset="-127"/>
              <a:ea typeface="이화체" pitchFamily="2" charset="-127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Basic Engineering</a:t>
            </a:r>
            <a:r>
              <a:rPr lang="en-US" altLang="ko-KR" sz="1200" b="1" baseline="0" dirty="0" smtClean="0">
                <a:solidFill>
                  <a:schemeClr val="bg1"/>
                </a:solidFill>
                <a:latin typeface="이화체" pitchFamily="2" charset="-127"/>
                <a:ea typeface="이화체" pitchFamily="2" charset="-127"/>
              </a:rPr>
              <a:t> Design for Electronics Engineering</a:t>
            </a:r>
            <a:endParaRPr lang="en-US" altLang="ko-KR" sz="1200" b="1" dirty="0" smtClean="0">
              <a:solidFill>
                <a:schemeClr val="bg1"/>
              </a:solidFill>
              <a:latin typeface="이화체" pitchFamily="2" charset="-127"/>
              <a:ea typeface="이화체" pitchFamily="2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75" y="1785938"/>
            <a:ext cx="7772400" cy="1470025"/>
          </a:xfrm>
        </p:spPr>
        <p:txBody>
          <a:bodyPr anchor="ctr" anchorCtr="0">
            <a:noAutofit/>
          </a:bodyPr>
          <a:lstStyle/>
          <a:p>
            <a:pPr>
              <a:defRPr/>
            </a:pPr>
            <a:r>
              <a:rPr lang="en-US" altLang="ko-KR" sz="2800" dirty="0" smtClean="0">
                <a:ea typeface="굴림" pitchFamily="50" charset="-127"/>
              </a:rPr>
              <a:t>Managing Haos Chaos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6688" y="3716338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Benjamin Haos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182563" y="115888"/>
            <a:ext cx="6909717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en-US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Basic </a:t>
            </a:r>
            <a:r>
              <a:rPr lang="en-US" sz="1600" b="1" dirty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Engineering Design for Electronics </a:t>
            </a:r>
            <a:r>
              <a:rPr lang="en-US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Engineering</a:t>
            </a:r>
            <a:r>
              <a:rPr lang="en-US" altLang="ko-KR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, Spring </a:t>
            </a:r>
            <a:r>
              <a:rPr lang="en-US" altLang="ko-KR" sz="1600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2016</a:t>
            </a:r>
            <a:endParaRPr lang="en-US" altLang="ko-KR" sz="1600" b="1" dirty="0" smtClean="0">
              <a:solidFill>
                <a:srgbClr val="006600"/>
              </a:solidFill>
              <a:latin typeface="이화체" pitchFamily="2" charset="-127"/>
              <a:ea typeface="이화체" pitchFamily="2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712" y="5661248"/>
            <a:ext cx="5419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Department of Electronics Engineering</a:t>
            </a:r>
          </a:p>
          <a:p>
            <a:pPr algn="ctr">
              <a:defRPr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Ewha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Womans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화체" pitchFamily="2" charset="-127"/>
                <a:ea typeface="이화체" pitchFamily="2" charset="-127"/>
              </a:rPr>
              <a:t> University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이화체" pitchFamily="2" charset="-127"/>
              <a:ea typeface="이화체" pitchFamily="2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6256" y="931539"/>
            <a:ext cx="1500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 dirty="0" smtClean="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rPr>
              <a:t>Mid Presentation</a:t>
            </a:r>
            <a:endParaRPr lang="en-US" altLang="ko-KR" b="1" dirty="0">
              <a:solidFill>
                <a:srgbClr val="006600"/>
              </a:solidFill>
              <a:latin typeface="이화체" pitchFamily="2" charset="-127"/>
              <a:ea typeface="이화체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Motivation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0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Related Works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6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Contributions</a:t>
            </a:r>
          </a:p>
          <a:p>
            <a:pPr marL="0" indent="0" algn="ctr">
              <a:buNone/>
            </a:pPr>
            <a:r>
              <a:rPr lang="en-US" sz="4800" dirty="0" smtClean="0"/>
              <a:t>&amp;</a:t>
            </a:r>
          </a:p>
          <a:p>
            <a:pPr marL="0" indent="0" algn="ctr">
              <a:buNone/>
            </a:pPr>
            <a:r>
              <a:rPr lang="en-US" sz="4800" dirty="0" smtClean="0"/>
              <a:t>Problem Statement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88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Background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5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Proposed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28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sz="4800" dirty="0" smtClean="0"/>
              <a:t>&amp;</a:t>
            </a:r>
          </a:p>
          <a:p>
            <a:pPr marL="0" indent="0" algn="ctr">
              <a:buNone/>
            </a:pPr>
            <a:r>
              <a:rPr lang="en-US" sz="4800" dirty="0" smtClean="0"/>
              <a:t>Ongoing </a:t>
            </a:r>
            <a:r>
              <a:rPr lang="en-US" sz="4800" dirty="0"/>
              <a:t>Status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971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Future </a:t>
            </a:r>
            <a:r>
              <a:rPr lang="en-US" sz="4800" dirty="0" smtClean="0"/>
              <a:t>Plan(s)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36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483"/>
  <p:tag name="DEFAULTHEIGHT" val="392"/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LTS4template">
  <a:themeElements>
    <a:clrScheme name="LTS4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LTS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S4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S4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11917</TotalTime>
  <Words>40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Arial</vt:lpstr>
      <vt:lpstr>이화체</vt:lpstr>
      <vt:lpstr>굴림</vt:lpstr>
      <vt:lpstr>LTS4template</vt:lpstr>
      <vt:lpstr>Managing Haos Chaos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frossard</dc:creator>
  <cp:lastModifiedBy>Benjamin Haos</cp:lastModifiedBy>
  <cp:revision>637</cp:revision>
  <cp:lastPrinted>2012-03-30T08:06:44Z</cp:lastPrinted>
  <dcterms:created xsi:type="dcterms:W3CDTF">2006-08-12T12:19:02Z</dcterms:created>
  <dcterms:modified xsi:type="dcterms:W3CDTF">2016-05-10T18:54:20Z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