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CD2FA-6425-422E-ADE8-908DAF20664C}" v="28" dt="2025-05-19T06:33:26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o Hirota" userId="ca4e088850e9932f" providerId="LiveId" clId="{68DCD2FA-6425-422E-ADE8-908DAF20664C}"/>
    <pc:docChg chg="custSel modSld modMainMaster">
      <pc:chgData name="Akio Hirota" userId="ca4e088850e9932f" providerId="LiveId" clId="{68DCD2FA-6425-422E-ADE8-908DAF20664C}" dt="2025-05-19T06:33:26.284" v="151" actId="404"/>
      <pc:docMkLst>
        <pc:docMk/>
      </pc:docMkLst>
      <pc:sldChg chg="modSp mod">
        <pc:chgData name="Akio Hirota" userId="ca4e088850e9932f" providerId="LiveId" clId="{68DCD2FA-6425-422E-ADE8-908DAF20664C}" dt="2025-05-19T06:28:28.656" v="115" actId="404"/>
        <pc:sldMkLst>
          <pc:docMk/>
          <pc:sldMk cId="2484089229" sldId="258"/>
        </pc:sldMkLst>
        <pc:spChg chg="mod">
          <ac:chgData name="Akio Hirota" userId="ca4e088850e9932f" providerId="LiveId" clId="{68DCD2FA-6425-422E-ADE8-908DAF20664C}" dt="2025-05-19T06:28:28.656" v="115" actId="404"/>
          <ac:spMkLst>
            <pc:docMk/>
            <pc:sldMk cId="2484089229" sldId="258"/>
            <ac:spMk id="3" creationId="{F3D2E9B4-9888-8DED-D046-1E62C560D532}"/>
          </ac:spMkLst>
        </pc:spChg>
      </pc:sldChg>
      <pc:sldChg chg="addSp delSp modSp mod">
        <pc:chgData name="Akio Hirota" userId="ca4e088850e9932f" providerId="LiveId" clId="{68DCD2FA-6425-422E-ADE8-908DAF20664C}" dt="2025-05-19T05:55:09.721" v="112"/>
        <pc:sldMkLst>
          <pc:docMk/>
          <pc:sldMk cId="2540607268" sldId="259"/>
        </pc:sldMkLst>
        <pc:spChg chg="del">
          <ac:chgData name="Akio Hirota" userId="ca4e088850e9932f" providerId="LiveId" clId="{68DCD2FA-6425-422E-ADE8-908DAF20664C}" dt="2025-05-19T05:47:03.472" v="0"/>
          <ac:spMkLst>
            <pc:docMk/>
            <pc:sldMk cId="2540607268" sldId="259"/>
            <ac:spMk id="3" creationId="{CB793FA0-D7DD-38A7-B559-CF4151A8C833}"/>
          </ac:spMkLst>
        </pc:spChg>
        <pc:spChg chg="add mod">
          <ac:chgData name="Akio Hirota" userId="ca4e088850e9932f" providerId="LiveId" clId="{68DCD2FA-6425-422E-ADE8-908DAF20664C}" dt="2025-05-19T05:55:09.721" v="112"/>
          <ac:spMkLst>
            <pc:docMk/>
            <pc:sldMk cId="2540607268" sldId="259"/>
            <ac:spMk id="7" creationId="{1E71D956-EA16-A5C2-DF9B-4A428CF37188}"/>
          </ac:spMkLst>
        </pc:spChg>
        <pc:picChg chg="add del mod">
          <ac:chgData name="Akio Hirota" userId="ca4e088850e9932f" providerId="LiveId" clId="{68DCD2FA-6425-422E-ADE8-908DAF20664C}" dt="2025-05-19T05:54:39.183" v="75" actId="478"/>
          <ac:picMkLst>
            <pc:docMk/>
            <pc:sldMk cId="2540607268" sldId="259"/>
            <ac:picMk id="4" creationId="{D0E1411B-2E6F-BC1B-9B37-7BFABB4588BD}"/>
          </ac:picMkLst>
        </pc:picChg>
        <pc:picChg chg="add mod">
          <ac:chgData name="Akio Hirota" userId="ca4e088850e9932f" providerId="LiveId" clId="{68DCD2FA-6425-422E-ADE8-908DAF20664C}" dt="2025-05-19T05:54:54.835" v="79" actId="14100"/>
          <ac:picMkLst>
            <pc:docMk/>
            <pc:sldMk cId="2540607268" sldId="259"/>
            <ac:picMk id="5" creationId="{44202ABB-B3C8-C00F-E50D-B8AC4094CDA6}"/>
          </ac:picMkLst>
        </pc:picChg>
      </pc:sldChg>
      <pc:sldChg chg="addSp delSp modSp mod">
        <pc:chgData name="Akio Hirota" userId="ca4e088850e9932f" providerId="LiveId" clId="{68DCD2FA-6425-422E-ADE8-908DAF20664C}" dt="2025-05-19T05:54:25.701" v="72" actId="478"/>
        <pc:sldMkLst>
          <pc:docMk/>
          <pc:sldMk cId="4065644954" sldId="260"/>
        </pc:sldMkLst>
        <pc:spChg chg="del">
          <ac:chgData name="Akio Hirota" userId="ca4e088850e9932f" providerId="LiveId" clId="{68DCD2FA-6425-422E-ADE8-908DAF20664C}" dt="2025-05-19T05:52:16.008" v="71"/>
          <ac:spMkLst>
            <pc:docMk/>
            <pc:sldMk cId="4065644954" sldId="260"/>
            <ac:spMk id="3" creationId="{217784F4-9E19-BB3E-9025-3BBB0FDFD0B2}"/>
          </ac:spMkLst>
        </pc:spChg>
        <pc:spChg chg="add mod">
          <ac:chgData name="Akio Hirota" userId="ca4e088850e9932f" providerId="LiveId" clId="{68DCD2FA-6425-422E-ADE8-908DAF20664C}" dt="2025-05-19T05:54:25.701" v="72" actId="478"/>
          <ac:spMkLst>
            <pc:docMk/>
            <pc:sldMk cId="4065644954" sldId="260"/>
            <ac:spMk id="6" creationId="{AE764BE8-9EB9-E2D6-1523-F83BC67AB9C8}"/>
          </ac:spMkLst>
        </pc:spChg>
        <pc:picChg chg="add del mod">
          <ac:chgData name="Akio Hirota" userId="ca4e088850e9932f" providerId="LiveId" clId="{68DCD2FA-6425-422E-ADE8-908DAF20664C}" dt="2025-05-19T05:54:25.701" v="72" actId="478"/>
          <ac:picMkLst>
            <pc:docMk/>
            <pc:sldMk cId="4065644954" sldId="260"/>
            <ac:picMk id="4" creationId="{E0255975-AEBB-AEFB-733C-9454C3D86CF9}"/>
          </ac:picMkLst>
        </pc:picChg>
      </pc:sldChg>
      <pc:sldMasterChg chg="delSp modSp mod modSldLayout">
        <pc:chgData name="Akio Hirota" userId="ca4e088850e9932f" providerId="LiveId" clId="{68DCD2FA-6425-422E-ADE8-908DAF20664C}" dt="2025-05-19T06:33:26.284" v="151" actId="404"/>
        <pc:sldMasterMkLst>
          <pc:docMk/>
          <pc:sldMasterMk cId="1268336135" sldId="2147483660"/>
        </pc:sldMasterMkLst>
        <pc:spChg chg="mod">
          <ac:chgData name="Akio Hirota" userId="ca4e088850e9932f" providerId="LiveId" clId="{68DCD2FA-6425-422E-ADE8-908DAF20664C}" dt="2025-05-19T06:31:32.354" v="126" actId="14100"/>
          <ac:spMkLst>
            <pc:docMk/>
            <pc:sldMasterMk cId="1268336135" sldId="2147483660"/>
            <ac:spMk id="2" creationId="{00000000-0000-0000-0000-000000000000}"/>
          </ac:spMkLst>
        </pc:spChg>
        <pc:spChg chg="mod">
          <ac:chgData name="Akio Hirota" userId="ca4e088850e9932f" providerId="LiveId" clId="{68DCD2FA-6425-422E-ADE8-908DAF20664C}" dt="2025-05-19T06:33:26.284" v="151" actId="404"/>
          <ac:spMkLst>
            <pc:docMk/>
            <pc:sldMasterMk cId="1268336135" sldId="2147483660"/>
            <ac:spMk id="3" creationId="{00000000-0000-0000-0000-000000000000}"/>
          </ac:spMkLst>
        </pc:spChg>
        <pc:spChg chg="del">
          <ac:chgData name="Akio Hirota" userId="ca4e088850e9932f" providerId="LiveId" clId="{68DCD2FA-6425-422E-ADE8-908DAF20664C}" dt="2025-05-19T06:32:15.467" v="129" actId="478"/>
          <ac:spMkLst>
            <pc:docMk/>
            <pc:sldMasterMk cId="1268336135" sldId="2147483660"/>
            <ac:spMk id="4" creationId="{00000000-0000-0000-0000-000000000000}"/>
          </ac:spMkLst>
        </pc:spChg>
        <pc:spChg chg="del">
          <ac:chgData name="Akio Hirota" userId="ca4e088850e9932f" providerId="LiveId" clId="{68DCD2FA-6425-422E-ADE8-908DAF20664C}" dt="2025-05-19T06:32:15.467" v="129" actId="478"/>
          <ac:spMkLst>
            <pc:docMk/>
            <pc:sldMasterMk cId="1268336135" sldId="2147483660"/>
            <ac:spMk id="5" creationId="{00000000-0000-0000-0000-000000000000}"/>
          </ac:spMkLst>
        </pc:spChg>
        <pc:spChg chg="mod">
          <ac:chgData name="Akio Hirota" userId="ca4e088850e9932f" providerId="LiveId" clId="{68DCD2FA-6425-422E-ADE8-908DAF20664C}" dt="2025-05-19T06:32:40.299" v="135" actId="1076"/>
          <ac:spMkLst>
            <pc:docMk/>
            <pc:sldMasterMk cId="1268336135" sldId="2147483660"/>
            <ac:spMk id="6" creationId="{00000000-0000-0000-0000-000000000000}"/>
          </ac:spMkLst>
        </pc:spChg>
        <pc:sldLayoutChg chg="modSp">
          <pc:chgData name="Akio Hirota" userId="ca4e088850e9932f" providerId="LiveId" clId="{68DCD2FA-6425-422E-ADE8-908DAF20664C}" dt="2025-05-19T06:29:31.684" v="119" actId="404"/>
          <pc:sldLayoutMkLst>
            <pc:docMk/>
            <pc:sldMasterMk cId="1268336135" sldId="2147483660"/>
            <pc:sldLayoutMk cId="3093055319" sldId="2147483662"/>
          </pc:sldLayoutMkLst>
          <pc:spChg chg="mod">
            <ac:chgData name="Akio Hirota" userId="ca4e088850e9932f" providerId="LiveId" clId="{68DCD2FA-6425-422E-ADE8-908DAF20664C}" dt="2025-05-19T06:29:31.684" v="119" actId="404"/>
            <ac:spMkLst>
              <pc:docMk/>
              <pc:sldMasterMk cId="1268336135" sldId="2147483660"/>
              <pc:sldLayoutMk cId="3093055319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118057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br>
              <a:rPr lang="en-US" altLang="ja-JP" dirty="0"/>
            </a:br>
            <a:r>
              <a:rPr lang="en-US" altLang="ja-JP" dirty="0" err="1"/>
              <a:t>aaa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C6DE61-A4DF-4B67-A081-0C734BEFF4B2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FE53-562A-4A10-BFD4-354C3B92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168400"/>
            <a:ext cx="7886700" cy="5008563"/>
          </a:xfr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  <a:br>
              <a:rPr lang="en-US" altLang="ja-JP" dirty="0"/>
            </a:br>
            <a:r>
              <a:rPr lang="ja-JP" altLang="en-US" dirty="0"/>
              <a:t>あｓｄふぁｓｄふぁｓｄｆ</a:t>
            </a:r>
            <a:br>
              <a:rPr lang="en-US" altLang="ja-JP" dirty="0"/>
            </a:br>
            <a:r>
              <a:rPr lang="ja-JP" altLang="en-US" dirty="0"/>
              <a:t>あｓｄふぁｓｄふぁｓｄ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br>
              <a:rPr lang="en-US" altLang="ja-JP" dirty="0"/>
            </a:br>
            <a:r>
              <a:rPr lang="ja-JP" altLang="en-US" dirty="0"/>
              <a:t>あｓｄふぁｓｄふぁｓ</a:t>
            </a:r>
            <a:br>
              <a:rPr lang="en-US" altLang="ja-JP" dirty="0"/>
            </a:br>
            <a:r>
              <a:rPr lang="ja-JP" altLang="en-US" dirty="0"/>
              <a:t>あｓｄふぁｓｄふぁ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br>
              <a:rPr lang="en-US" altLang="ja-JP" dirty="0"/>
            </a:br>
            <a:r>
              <a:rPr lang="ja-JP" altLang="en-US" dirty="0"/>
              <a:t>さｄふぁｓｄふぁｓｄ</a:t>
            </a:r>
            <a:br>
              <a:rPr lang="en-US" altLang="ja-JP" dirty="0"/>
            </a:br>
            <a:r>
              <a:rPr lang="ja-JP" altLang="en-US" dirty="0"/>
              <a:t>さｄふぁｓｄふぁｓｄｆ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br>
              <a:rPr lang="en-US" altLang="ja-JP" dirty="0"/>
            </a:br>
            <a:r>
              <a:rPr lang="ja-JP" altLang="en-US" dirty="0"/>
              <a:t>さふぁｓｄふぁｓｄｆ</a:t>
            </a:r>
            <a:br>
              <a:rPr lang="en-US" altLang="ja-JP" dirty="0"/>
            </a:br>
            <a:r>
              <a:rPr lang="ja-JP" altLang="en-US" dirty="0"/>
              <a:t>あｓｄふぁｓｄふぁ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br>
              <a:rPr lang="en-US" altLang="ja-JP" dirty="0"/>
            </a:br>
            <a:r>
              <a:rPr lang="ja-JP" altLang="en-US" dirty="0"/>
              <a:t>あｓｄふぁｓｄふぁｓｄ</a:t>
            </a:r>
            <a:br>
              <a:rPr lang="en-US" altLang="ja-JP" dirty="0"/>
            </a:br>
            <a:r>
              <a:rPr lang="ja-JP" altLang="en-US" dirty="0"/>
              <a:t>あｓｄふぁｓｄふぁｓｄ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C6DE61-A4DF-4B67-A081-0C734BEFF4B2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FE53-562A-4A10-BFD4-354C3B92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0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83714"/>
            <a:ext cx="7886700" cy="5609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629397"/>
            <a:ext cx="2057400" cy="2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CFE53-562A-4A10-BFD4-354C3B92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3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DF1C8-82A4-EFD1-1532-0DAA385EB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5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D0255-721B-5D48-4F01-378207C8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40818-9BCE-1A8A-7BFB-B652A52B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https://chatgpt.com/c/6802603f-7ff0-8003-a93e-af6295cbe136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036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A3FDD-A656-510A-275D-B7773C5E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F1B96-001F-A332-AA97-83178A6D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Postgres Binary Data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2E9B4-9888-8DED-D046-1E62C560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8400"/>
            <a:ext cx="7886700" cy="4362196"/>
          </a:xfrm>
        </p:spPr>
        <p:txBody>
          <a:bodyPr>
            <a:noAutofit/>
          </a:bodyPr>
          <a:lstStyle/>
          <a:p>
            <a:r>
              <a:rPr kumimoji="1" lang="ja-JP" altLang="en-US" sz="1600" dirty="0"/>
              <a:t>データ解析方法</a:t>
            </a:r>
            <a:endParaRPr kumimoji="1" lang="en-US" altLang="ja-JP" sz="1600" dirty="0"/>
          </a:p>
          <a:p>
            <a:pPr lvl="1">
              <a:lnSpc>
                <a:spcPct val="150000"/>
              </a:lnSpc>
            </a:pPr>
            <a:br>
              <a:rPr lang="en-US" altLang="ja-JP" sz="1400" dirty="0"/>
            </a:br>
            <a:r>
              <a:rPr lang="en-US" altLang="ja-JP" sz="1400" dirty="0" err="1"/>
              <a:t>TupleReader</a:t>
            </a:r>
            <a:r>
              <a:rPr lang="en-US" altLang="ja-JP" sz="1400" dirty="0"/>
              <a:t>::</a:t>
            </a:r>
            <a:r>
              <a:rPr lang="en-US" altLang="ja-JP" sz="1400" dirty="0" err="1"/>
              <a:t>GetNext</a:t>
            </a:r>
            <a:r>
              <a:rPr lang="ja-JP" altLang="en-US" sz="1400" dirty="0"/>
              <a:t>はまず</a:t>
            </a:r>
            <a:r>
              <a:rPr lang="en-US" altLang="ja-JP" sz="1400" dirty="0" err="1"/>
              <a:t>PQgetCopyData</a:t>
            </a:r>
            <a:r>
              <a:rPr lang="ja-JP" altLang="en-US" sz="1400" dirty="0"/>
              <a:t>を使い、上記ヘッダ部を含む最初のチャンクを取得します。シグネチャやフラグを検証し、不整合があればエラーにします</a:t>
            </a:r>
            <a:endParaRPr lang="en-US" altLang="ja-JP" sz="1400" dirty="0"/>
          </a:p>
          <a:p>
            <a:pPr lvl="1">
              <a:lnSpc>
                <a:spcPct val="150000"/>
              </a:lnSpc>
            </a:pPr>
            <a:r>
              <a:rPr lang="en-US" altLang="ja-JP" sz="1400" dirty="0"/>
              <a:t>flags</a:t>
            </a:r>
            <a:r>
              <a:rPr lang="ja-JP" altLang="en-US" sz="1400" dirty="0"/>
              <a:t>が</a:t>
            </a:r>
            <a:r>
              <a:rPr lang="en-US" altLang="ja-JP" sz="1400" dirty="0"/>
              <a:t>0</a:t>
            </a:r>
            <a:r>
              <a:rPr lang="ja-JP" altLang="en-US" sz="1400" dirty="0"/>
              <a:t>以外の場合や、シグネチャが期待通りでない場合は入出力エラーとみなします。拡張領域（通常未使用）もスキップし、以降のバッファを「行データの先頭位置」として処理を開始します。</a:t>
            </a:r>
          </a:p>
          <a:p>
            <a:endParaRPr lang="en-US" altLang="ja-JP" sz="1600" dirty="0"/>
          </a:p>
          <a:p>
            <a:endParaRPr kumimoji="1" lang="en-US" altLang="ja-JP" sz="1600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4105A6E-75AC-1BA6-4C1E-B476308F7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03759"/>
              </p:ext>
            </p:extLst>
          </p:nvPr>
        </p:nvGraphicFramePr>
        <p:xfrm>
          <a:off x="737616" y="4872353"/>
          <a:ext cx="8158734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59">
                  <a:extLst>
                    <a:ext uri="{9D8B030D-6E8A-4147-A177-3AD203B41FA5}">
                      <a16:colId xmlns:a16="http://schemas.microsoft.com/office/drawing/2014/main" val="908591338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340671968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04305619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847198683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574961405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3389477785"/>
                    </a:ext>
                  </a:extLst>
                </a:gridCol>
              </a:tblGrid>
              <a:tr h="434848">
                <a:tc grid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ファイルヘッダ</a:t>
                      </a:r>
                      <a:r>
                        <a:rPr kumimoji="1" lang="en-US" altLang="ja-JP" sz="1400" dirty="0"/>
                        <a:t>:</a:t>
                      </a:r>
                    </a:p>
                    <a:p>
                      <a:r>
                        <a:rPr kumimoji="1" lang="en-US" altLang="ja-JP" sz="1400" dirty="0"/>
                        <a:t>19Byte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各行データ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繰り返す</a:t>
                      </a:r>
                      <a:r>
                        <a:rPr kumimoji="1" lang="en-US" altLang="ja-JP" sz="1400" dirty="0"/>
                        <a:t>):</a:t>
                      </a:r>
                    </a:p>
                    <a:p>
                      <a:r>
                        <a:rPr kumimoji="1" lang="ja-JP" altLang="en-US" sz="1400" dirty="0"/>
                        <a:t>可変長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38159"/>
                  </a:ext>
                </a:extLst>
              </a:tr>
              <a:tr h="40093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可変長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02968"/>
                  </a:ext>
                </a:extLst>
              </a:tr>
              <a:tr h="701421">
                <a:tc>
                  <a:txBody>
                    <a:bodyPr/>
                    <a:lstStyle/>
                    <a:p>
                      <a:r>
                        <a:rPr lang="pt-BR" altLang="ja-JP" sz="1200" dirty="0"/>
                        <a:t>PGCOPY\n</a:t>
                      </a:r>
                    </a:p>
                    <a:p>
                      <a:r>
                        <a:rPr lang="pt-BR" altLang="ja-JP" sz="1200" dirty="0"/>
                        <a:t>\377\r\n\0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Flag</a:t>
                      </a:r>
                      <a:br>
                        <a:rPr kumimoji="1" lang="en-US" altLang="ja-JP" sz="1200" dirty="0"/>
                      </a:br>
                      <a:r>
                        <a:rPr kumimoji="1" lang="en-US" altLang="ja-JP" sz="1200" dirty="0"/>
                        <a:t>(0</a:t>
                      </a:r>
                      <a:r>
                        <a:rPr kumimoji="1" lang="ja-JP" altLang="en-US" sz="1200" dirty="0"/>
                        <a:t>以外はエラー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拡張領域サイズ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フィールド数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ファイル終端</a:t>
                      </a:r>
                      <a:r>
                        <a:rPr kumimoji="1" lang="en-US" altLang="ja-JP" sz="1200" dirty="0"/>
                        <a:t>:-1)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長さ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(NULL:-1)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実データ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6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8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4085F-9D5E-57B2-9B9E-3FFC8B663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BE7B0-478A-2615-F8D8-59542D3D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202ABB-B3C8-C00F-E50D-B8AC4094C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844" y="2768599"/>
            <a:ext cx="14411983" cy="3888233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E71D956-EA16-A5C2-DF9B-4A428CF3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8401"/>
            <a:ext cx="7886700" cy="770128"/>
          </a:xfrm>
        </p:spPr>
        <p:txBody>
          <a:bodyPr/>
          <a:lstStyle/>
          <a:p>
            <a:r>
              <a:rPr lang="ja-JP" altLang="en-US"/>
              <a:t>全体フローは以下の通り。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06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B8325-F0A4-DA4C-4131-2937FA160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A7FBB-D071-5E09-DC03-E0D0C0BD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764BE8-9EB9-E2D6-1523-F83BC67A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564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メイリオ タイトル28 本文24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.potx" id="{5D56648F-10EB-4F01-8225-E073EF7ECDFA}" vid="{0BBF6C1C-8C8E-43AE-866C-C555F47FA61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239E9A-60D9-4534-A497-1A88DC8DAFB2}">
  <we:reference id="wa200006214" version="1.0.0.0" store="ja-JP" storeType="OMEX"/>
  <we:alternateReferences>
    <we:reference id="wa200006214" version="1.0.0.0" store="wa2000062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postgresbinary</Template>
  <TotalTime>55</TotalTime>
  <Words>158</Words>
  <Application>Microsoft Office PowerPoint</Application>
  <PresentationFormat>画面に合わせる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テーマ</vt:lpstr>
      <vt:lpstr>PowerPoint プレゼンテーション</vt:lpstr>
      <vt:lpstr>PowerPoint プレゼンテーション</vt:lpstr>
      <vt:lpstr>Postgres Binary Data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Akio Hirota</dc:creator>
  <cp:lastModifiedBy>Akio Hirota</cp:lastModifiedBy>
  <cp:revision>1</cp:revision>
  <dcterms:created xsi:type="dcterms:W3CDTF">2025-05-19T05:05:10Z</dcterms:created>
  <dcterms:modified xsi:type="dcterms:W3CDTF">2025-05-19T06:33:32Z</dcterms:modified>
</cp:coreProperties>
</file>