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16/10/2025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16/10/2025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Origine immagine: raccolta contenuto Microsoft 365
SignalR è una libreria di ASP.NET che consente la comunicazione in tempo reale tra client e server. Utilizza protocolli come WebSocket per garantire connessioni stabili e veloci. Grazie a SignalR, le applicazioni possono inviare aggiornamenti istantanei agli utenti, ideale per chat, dashboard e notifiche live.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134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16/10/2025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16/10/2025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Corso </a:t>
            </a:r>
            <a:r>
              <a:rPr lang="it-IT" sz="6000" dirty="0" err="1">
                <a:solidFill>
                  <a:schemeClr val="bg1"/>
                </a:solidFill>
              </a:rPr>
              <a:t>blazor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Giorno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E2CBA-C315-45C2-34CE-15F8E613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0750C-BAA5-AA53-4645-FB3E8874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 Html e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Panoramica su </a:t>
            </a:r>
            <a:r>
              <a:rPr lang="it-IT" dirty="0" err="1"/>
              <a:t>Blazor</a:t>
            </a:r>
            <a:r>
              <a:rPr lang="it-IT" dirty="0"/>
              <a:t> (Server vs </a:t>
            </a:r>
            <a:r>
              <a:rPr lang="it-IT" dirty="0" err="1"/>
              <a:t>WebAssembly</a:t>
            </a:r>
            <a:r>
              <a:rPr lang="it-IT" dirty="0"/>
              <a:t>)</a:t>
            </a:r>
          </a:p>
          <a:p>
            <a:r>
              <a:rPr lang="it-IT" dirty="0" err="1"/>
              <a:t>Razor</a:t>
            </a:r>
            <a:r>
              <a:rPr lang="it-IT" dirty="0"/>
              <a:t> e componenti base</a:t>
            </a:r>
          </a:p>
          <a:p>
            <a:r>
              <a:rPr lang="it-IT" dirty="0"/>
              <a:t>Ciclo di vita componenti e gestione eventi</a:t>
            </a:r>
          </a:p>
        </p:txBody>
      </p:sp>
    </p:spTree>
    <p:extLst>
      <p:ext uri="{BB962C8B-B14F-4D97-AF65-F5344CB8AC3E}">
        <p14:creationId xmlns:p14="http://schemas.microsoft.com/office/powerpoint/2010/main" val="14881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8656-ABCD-BC43-4749-47D045D3A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E159-96B3-F5A7-73C3-AA1968F4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3E75C-6D3B-21B8-2145-C2C12FF5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</a:t>
            </a:r>
            <a:r>
              <a:rPr lang="it-IT" dirty="0" err="1"/>
              <a:t>rest</a:t>
            </a:r>
            <a:r>
              <a:rPr lang="it-IT" dirty="0"/>
              <a:t> con </a:t>
            </a:r>
            <a:r>
              <a:rPr lang="it-IT" dirty="0" err="1"/>
              <a:t>HttpClient</a:t>
            </a:r>
            <a:endParaRPr lang="it-IT" dirty="0"/>
          </a:p>
          <a:p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r>
              <a:rPr lang="it-IT" dirty="0"/>
              <a:t>Stato (</a:t>
            </a:r>
            <a:r>
              <a:rPr lang="it-IT" dirty="0" err="1"/>
              <a:t>sessionStorage</a:t>
            </a:r>
            <a:r>
              <a:rPr lang="it-IT" dirty="0"/>
              <a:t>/</a:t>
            </a:r>
            <a:r>
              <a:rPr lang="it-IT" dirty="0" err="1"/>
              <a:t>localStorage</a:t>
            </a:r>
            <a:r>
              <a:rPr lang="it-IT" dirty="0"/>
              <a:t>)</a:t>
            </a:r>
          </a:p>
          <a:p>
            <a:r>
              <a:rPr lang="it-IT" dirty="0"/>
              <a:t>Implementazione </a:t>
            </a:r>
            <a:r>
              <a:rPr lang="it-IT" dirty="0" err="1"/>
              <a:t>SignalR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0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5616-2F3B-AA8F-7263-3CEA6839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F0F3A-78CF-DDA1-6A13-C0E75A3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DA367-8093-223A-25DE-595E3B6D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Navigazione</a:t>
            </a:r>
          </a:p>
          <a:p>
            <a:r>
              <a:rPr lang="it-IT" dirty="0"/>
              <a:t>Utilizzo di HTML e CSS in </a:t>
            </a:r>
            <a:r>
              <a:rPr lang="it-IT" dirty="0" err="1"/>
              <a:t>blazor</a:t>
            </a:r>
            <a:r>
              <a:rPr lang="it-IT" dirty="0"/>
              <a:t> per lo styling</a:t>
            </a:r>
          </a:p>
          <a:p>
            <a:r>
              <a:rPr lang="it-IT" dirty="0"/>
              <a:t>Librerie di componenti</a:t>
            </a:r>
          </a:p>
          <a:p>
            <a:r>
              <a:rPr lang="it-IT" dirty="0"/>
              <a:t>Esercizi pratici</a:t>
            </a:r>
          </a:p>
        </p:txBody>
      </p:sp>
    </p:spTree>
    <p:extLst>
      <p:ext uri="{BB962C8B-B14F-4D97-AF65-F5344CB8AC3E}">
        <p14:creationId xmlns:p14="http://schemas.microsoft.com/office/powerpoint/2010/main" val="15023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98F0-C21C-5D9C-D2A8-269B82CC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32A39-D223-310C-393D-9BB960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7C3E2-FEFF-08A5-E7A3-104CE01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Approfondimenti ed esercitazioni</a:t>
            </a:r>
          </a:p>
        </p:txBody>
      </p:sp>
    </p:spTree>
    <p:extLst>
      <p:ext uri="{BB962C8B-B14F-4D97-AF65-F5344CB8AC3E}">
        <p14:creationId xmlns:p14="http://schemas.microsoft.com/office/powerpoint/2010/main" val="206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5459-2D91-41BB-28F2-8816602E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D4E25-9C77-E7A5-9ACD-2AF3A3F3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</a:t>
            </a:r>
            <a:r>
              <a:rPr lang="en-US" b="1" dirty="0" err="1"/>
              <a:t>dati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5166B42-953E-85DC-682F-08C8C939C9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/>
              <a:t>CascadingParameter</a:t>
            </a:r>
          </a:p>
          <a:p>
            <a:r>
              <a:rPr lang="it-IT" dirty="0" err="1"/>
              <a:t>SessionStorage</a:t>
            </a:r>
            <a:endParaRPr lang="it-IT" dirty="0"/>
          </a:p>
          <a:p>
            <a:r>
              <a:rPr lang="it-IT" dirty="0" err="1"/>
              <a:t>ProtectedSessionStore</a:t>
            </a:r>
            <a:endParaRPr lang="it-IT" dirty="0"/>
          </a:p>
          <a:p>
            <a:r>
              <a:rPr lang="it-IT" dirty="0" err="1"/>
              <a:t>LocalStorage</a:t>
            </a:r>
            <a:endParaRPr lang="it-IT" dirty="0"/>
          </a:p>
          <a:p>
            <a:r>
              <a:rPr lang="it-IT" dirty="0" err="1"/>
              <a:t>ProtectedLocalStore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12ECBB-91E8-7501-0C2C-CAE0FF82C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70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2E11A-DB06-778A-DA52-64914C61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/>
              <a:t>Come funziona SignalR</a:t>
            </a:r>
          </a:p>
        </p:txBody>
      </p:sp>
      <p:pic>
        <p:nvPicPr>
          <p:cNvPr id="5" name="Segnaposto contenuto 4" descr="Ottimizzazione della rete di computer e concetto digitale astratto della tecnologia Internet">
            <a:extLst>
              <a:ext uri="{FF2B5EF4-FFF2-40B4-BE49-F238E27FC236}">
                <a16:creationId xmlns:a16="http://schemas.microsoft.com/office/drawing/2014/main" id="{F1D255C8-A061-4324-BE3C-E28675E928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10666"/>
          <a:stretch>
            <a:fillRect/>
          </a:stretch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EF9609-5499-A09A-F103-1F6DAA6FA4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Comunicazione in tempo reale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permette ai client e ai server di scambiarsi dati in tempo reale, migliorando l'interattività delle applicazioni web.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Uso dei protocolli WebSocket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sfrutta protocolli come WebSocket per offrire connessioni stabili, rapide e affidabili tra client e server.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Applicazioni pratiche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è ideale per chat, dashboard dinamiche e notifiche live, offrendo aggiornamenti istantanei agli utenti senza ritardi.</a:t>
            </a:r>
          </a:p>
        </p:txBody>
      </p:sp>
    </p:spTree>
    <p:extLst>
      <p:ext uri="{BB962C8B-B14F-4D97-AF65-F5344CB8AC3E}">
        <p14:creationId xmlns:p14="http://schemas.microsoft.com/office/powerpoint/2010/main" val="23234761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{FED5FE75-98F9-43CE-B8D0-4532B53EC220}TF9cd6fad6-da1d-416b-8dc8-a086cd1045b1af63d5e5_win32-e4eb83cc1259</Template>
  <TotalTime>232</TotalTime>
  <Words>213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Personalizzata</vt:lpstr>
      <vt:lpstr>Corso blazor</vt:lpstr>
      <vt:lpstr>Programma Giorno 1</vt:lpstr>
      <vt:lpstr>Programma Giorno 2</vt:lpstr>
      <vt:lpstr>Programma giorno 3</vt:lpstr>
      <vt:lpstr>Programma giorno 4</vt:lpstr>
      <vt:lpstr>Storage dati</vt:lpstr>
      <vt:lpstr>Come funziona SignalR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Iafrate</dc:creator>
  <cp:lastModifiedBy>Alessio Iafrate</cp:lastModifiedBy>
  <cp:revision>10</cp:revision>
  <dcterms:created xsi:type="dcterms:W3CDTF">2025-10-09T09:06:49Z</dcterms:created>
  <dcterms:modified xsi:type="dcterms:W3CDTF">2025-10-16T15:17:14Z</dcterms:modified>
</cp:coreProperties>
</file>