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3" r:id="rId4"/>
    <p:sldId id="264" r:id="rId5"/>
    <p:sldId id="265" r:id="rId6"/>
    <p:sldId id="267" r:id="rId7"/>
    <p:sldId id="269" r:id="rId8"/>
    <p:sldId id="268" r:id="rId9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31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22/10/2025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22/10/2025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Origine immagine: raccolta contenuto Microsoft 365
SignalR è una libreria di ASP.NET che consente la comunicazione in tempo reale tra client e server. Utilizza protocolli come WebSocket per garantire connessioni stabili e veloci. Grazie a SignalR, le applicazioni possono inviare aggiornamenti istantanei agli utenti, ideale per chat, dashboard e notifiche live.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134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22/10/2025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22/10/2025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22/10/2025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22/10/2025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22/10/2025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22/10/2025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22/10/2025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22/10/2025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22/10/2025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22/10/2025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22/10/2025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22/10/2025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6000" dirty="0">
                <a:solidFill>
                  <a:schemeClr val="bg1"/>
                </a:solidFill>
              </a:rPr>
              <a:t>Corso </a:t>
            </a:r>
            <a:r>
              <a:rPr lang="it-IT" sz="6000" dirty="0" err="1">
                <a:solidFill>
                  <a:schemeClr val="bg1"/>
                </a:solidFill>
              </a:rPr>
              <a:t>blazor</a:t>
            </a:r>
            <a:endParaRPr lang="it-IT" sz="6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7CEBFF"/>
                </a:solidFill>
              </a:rPr>
              <a:t>Giorno 3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9E2CBA-C315-45C2-34CE-15F8E613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20750C-BAA5-AA53-4645-FB3E8874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Introduzione Html e </a:t>
            </a:r>
            <a:r>
              <a:rPr lang="it-IT" dirty="0" err="1"/>
              <a:t>Javascript</a:t>
            </a:r>
            <a:endParaRPr lang="it-IT" dirty="0"/>
          </a:p>
          <a:p>
            <a:r>
              <a:rPr lang="it-IT" dirty="0"/>
              <a:t>Panoramica su </a:t>
            </a:r>
            <a:r>
              <a:rPr lang="it-IT" dirty="0" err="1"/>
              <a:t>Blazor</a:t>
            </a:r>
            <a:r>
              <a:rPr lang="it-IT" dirty="0"/>
              <a:t> (Server vs </a:t>
            </a:r>
            <a:r>
              <a:rPr lang="it-IT" dirty="0" err="1"/>
              <a:t>WebAssembly</a:t>
            </a:r>
            <a:r>
              <a:rPr lang="it-IT" dirty="0"/>
              <a:t>)</a:t>
            </a:r>
          </a:p>
          <a:p>
            <a:r>
              <a:rPr lang="it-IT" dirty="0" err="1"/>
              <a:t>Razor</a:t>
            </a:r>
            <a:r>
              <a:rPr lang="it-IT" dirty="0"/>
              <a:t> e componenti base</a:t>
            </a:r>
          </a:p>
          <a:p>
            <a:r>
              <a:rPr lang="it-IT" dirty="0"/>
              <a:t>Ciclo di vita componenti e gestione eventi</a:t>
            </a:r>
          </a:p>
        </p:txBody>
      </p:sp>
    </p:spTree>
    <p:extLst>
      <p:ext uri="{BB962C8B-B14F-4D97-AF65-F5344CB8AC3E}">
        <p14:creationId xmlns:p14="http://schemas.microsoft.com/office/powerpoint/2010/main" val="148811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28656-ABCD-BC43-4749-47D045D3A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BE159-96B3-F5A7-73C3-AA1968F4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03E75C-6D3B-21B8-2145-C2C12FF5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Api </a:t>
            </a:r>
            <a:r>
              <a:rPr lang="it-IT" dirty="0" err="1"/>
              <a:t>rest</a:t>
            </a:r>
            <a:r>
              <a:rPr lang="it-IT" dirty="0"/>
              <a:t> con </a:t>
            </a:r>
            <a:r>
              <a:rPr lang="it-IT" dirty="0" err="1"/>
              <a:t>HttpClient</a:t>
            </a:r>
            <a:endParaRPr lang="it-IT" dirty="0"/>
          </a:p>
          <a:p>
            <a:r>
              <a:rPr lang="it-IT" dirty="0" err="1"/>
              <a:t>Dependency</a:t>
            </a:r>
            <a:r>
              <a:rPr lang="it-IT" dirty="0"/>
              <a:t> Injection</a:t>
            </a:r>
          </a:p>
          <a:p>
            <a:r>
              <a:rPr lang="it-IT" dirty="0"/>
              <a:t>Stato (</a:t>
            </a:r>
            <a:r>
              <a:rPr lang="it-IT" dirty="0" err="1"/>
              <a:t>localStorage</a:t>
            </a:r>
            <a:r>
              <a:rPr lang="it-IT" dirty="0"/>
              <a:t>/cookies)</a:t>
            </a:r>
          </a:p>
          <a:p>
            <a:r>
              <a:rPr lang="it-IT" dirty="0"/>
              <a:t>Implementazione </a:t>
            </a:r>
            <a:r>
              <a:rPr lang="it-IT" dirty="0" err="1"/>
              <a:t>SignalR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02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5616-2F3B-AA8F-7263-3CEA68390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CF0F3A-78CF-DDA1-6A13-C0E75A3E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4DA367-8093-223A-25DE-595E3B6D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Navigazione</a:t>
            </a:r>
          </a:p>
          <a:p>
            <a:r>
              <a:rPr lang="it-IT" dirty="0"/>
              <a:t>Utilizzo di HTML e CSS in </a:t>
            </a:r>
            <a:r>
              <a:rPr lang="it-IT" dirty="0" err="1"/>
              <a:t>blazor</a:t>
            </a:r>
            <a:r>
              <a:rPr lang="it-IT" dirty="0"/>
              <a:t> per lo styling</a:t>
            </a:r>
          </a:p>
          <a:p>
            <a:r>
              <a:rPr lang="it-IT" dirty="0"/>
              <a:t>Librerie di componenti</a:t>
            </a:r>
          </a:p>
          <a:p>
            <a:r>
              <a:rPr lang="it-IT" dirty="0"/>
              <a:t>@bind con formattazione e conversione</a:t>
            </a:r>
          </a:p>
          <a:p>
            <a:r>
              <a:rPr lang="it-IT" dirty="0"/>
              <a:t>Validazione dei form con </a:t>
            </a:r>
            <a:r>
              <a:rPr lang="it-IT" dirty="0" err="1"/>
              <a:t>EditForm</a:t>
            </a:r>
            <a:r>
              <a:rPr lang="it-IT" dirty="0"/>
              <a:t> e </a:t>
            </a:r>
            <a:r>
              <a:rPr lang="it-IT" dirty="0" err="1"/>
              <a:t>DataAnnotations</a:t>
            </a:r>
            <a:endParaRPr lang="it-IT" dirty="0"/>
          </a:p>
          <a:p>
            <a:r>
              <a:rPr lang="it-IT" dirty="0"/>
              <a:t>Esercizi pratici</a:t>
            </a:r>
          </a:p>
        </p:txBody>
      </p:sp>
    </p:spTree>
    <p:extLst>
      <p:ext uri="{BB962C8B-B14F-4D97-AF65-F5344CB8AC3E}">
        <p14:creationId xmlns:p14="http://schemas.microsoft.com/office/powerpoint/2010/main" val="150234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098F0-C21C-5D9C-D2A8-269B82CC0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32A39-D223-310C-393D-9BB96007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17C3E2-FEFF-08A5-E7A3-104CE018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Traduzioni</a:t>
            </a:r>
          </a:p>
          <a:p>
            <a:pPr marL="0" indent="0">
              <a:buNone/>
            </a:pPr>
            <a:r>
              <a:rPr lang="it-IT" dirty="0"/>
              <a:t>Componenti</a:t>
            </a:r>
          </a:p>
          <a:p>
            <a:pPr marL="0" indent="0">
              <a:buNone/>
            </a:pPr>
            <a:r>
              <a:rPr lang="it-IT" dirty="0" err="1"/>
              <a:t>Blazor</a:t>
            </a:r>
            <a:r>
              <a:rPr lang="it-IT" dirty="0"/>
              <a:t> server</a:t>
            </a:r>
          </a:p>
          <a:p>
            <a:pPr marL="0" indent="0">
              <a:buNone/>
            </a:pPr>
            <a:r>
              <a:rPr lang="it-IT" dirty="0"/>
              <a:t>Protezione delle </a:t>
            </a:r>
            <a:r>
              <a:rPr lang="it-IT" dirty="0" err="1"/>
              <a:t>route</a:t>
            </a:r>
            <a:r>
              <a:rPr lang="it-IT" dirty="0"/>
              <a:t> e dei componenti con </a:t>
            </a:r>
            <a:r>
              <a:rPr lang="it-IT" dirty="0" err="1"/>
              <a:t>authorizeView</a:t>
            </a:r>
            <a:r>
              <a:rPr lang="it-IT" dirty="0"/>
              <a:t> e </a:t>
            </a:r>
            <a:r>
              <a:rPr lang="it-IT" dirty="0" err="1"/>
              <a:t>authorize</a:t>
            </a:r>
            <a:endParaRPr lang="it-IT" dirty="0"/>
          </a:p>
          <a:p>
            <a:r>
              <a:rPr lang="it-IT" dirty="0" err="1"/>
              <a:t>Appsettings</a:t>
            </a:r>
            <a:r>
              <a:rPr lang="it-IT" dirty="0"/>
              <a:t> and </a:t>
            </a:r>
            <a:r>
              <a:rPr lang="it-IT" dirty="0" err="1"/>
              <a:t>IConfiguration</a:t>
            </a:r>
            <a:endParaRPr lang="it-IT" dirty="0"/>
          </a:p>
          <a:p>
            <a:r>
              <a:rPr lang="it-IT" dirty="0"/>
              <a:t>Approfondimenti ed esercitazioni</a:t>
            </a:r>
          </a:p>
        </p:txBody>
      </p:sp>
    </p:spTree>
    <p:extLst>
      <p:ext uri="{BB962C8B-B14F-4D97-AF65-F5344CB8AC3E}">
        <p14:creationId xmlns:p14="http://schemas.microsoft.com/office/powerpoint/2010/main" val="20691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85459-2D91-41BB-28F2-8816602EB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D4E25-9C77-E7A5-9ACD-2AF3A3F3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/ cookie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5166B42-953E-85DC-682F-08C8C939C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138483" cy="3633047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LocalStorage</a:t>
            </a:r>
            <a:endParaRPr lang="it-IT" dirty="0"/>
          </a:p>
          <a:p>
            <a:pPr lvl="1"/>
            <a:r>
              <a:rPr lang="it-IT" dirty="0"/>
              <a:t>è progettato per archiviare dati sul lato client che persistono anche dopo la chiusura del browser (10 MB per dominio)</a:t>
            </a:r>
          </a:p>
          <a:p>
            <a:r>
              <a:rPr lang="it-IT" dirty="0" err="1"/>
              <a:t>SessionStorage</a:t>
            </a:r>
            <a:endParaRPr lang="it-IT" dirty="0"/>
          </a:p>
          <a:p>
            <a:pPr lvl="1"/>
            <a:r>
              <a:rPr lang="it-IT" dirty="0"/>
              <a:t>memorizza anche i dati sul lato client, ma è limitato alla durata della sessione della pagina. Ciò significa che i dati vengono cancellati quando l’utente chiude la scheda o la finestra del browser(5 MB)</a:t>
            </a:r>
          </a:p>
          <a:p>
            <a:r>
              <a:rPr lang="it-IT" dirty="0"/>
              <a:t>Cookie</a:t>
            </a:r>
          </a:p>
          <a:p>
            <a:pPr lvl="1"/>
            <a:r>
              <a:rPr lang="it-IT" dirty="0"/>
              <a:t>i cookie vengono utilizzati per memorizzare piccoli pezzi di dati che devono persistere tra le sessioni e possono essere inviati con richieste HTTP al server. Sono spesso utilizzati per tracciare le sessioni utente, memorizzare token di autenticazione e ricordare le impostazioni utente.</a:t>
            </a:r>
          </a:p>
          <a:p>
            <a:pPr lvl="2"/>
            <a:r>
              <a:rPr lang="it-IT" dirty="0"/>
              <a:t>limite di 4 KB per cookie</a:t>
            </a:r>
          </a:p>
          <a:p>
            <a:pPr lvl="2"/>
            <a:r>
              <a:rPr lang="it-IT" dirty="0"/>
              <a:t>tempo di scadenza configurabile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870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72EBC-F697-6D81-853B-F3C907CC4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688DBA-1B58-4E0D-75D4-61AEFE27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/ cookie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0764515-E783-706D-60DB-433F14042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138483" cy="3633047"/>
          </a:xfrm>
        </p:spPr>
        <p:txBody>
          <a:bodyPr>
            <a:normAutofit/>
          </a:bodyPr>
          <a:lstStyle/>
          <a:p>
            <a:r>
              <a:rPr lang="it-IT" dirty="0" err="1"/>
              <a:t>LocalStorage</a:t>
            </a:r>
            <a:endParaRPr lang="it-IT" dirty="0"/>
          </a:p>
          <a:p>
            <a:pPr lvl="1"/>
            <a:r>
              <a:rPr lang="it-IT" dirty="0"/>
              <a:t>da utilizzare quando è necessario archiviare grandi quantità di dati che devono persistere su più sessioni e non sono sensibili (ad esempio, preferenze utente, stato dell’applicazione non sensibile)</a:t>
            </a:r>
          </a:p>
          <a:p>
            <a:r>
              <a:rPr lang="it-IT" dirty="0" err="1"/>
              <a:t>SessionStorage</a:t>
            </a:r>
            <a:endParaRPr lang="it-IT" dirty="0"/>
          </a:p>
          <a:p>
            <a:pPr lvl="1"/>
            <a:r>
              <a:rPr lang="it-IT" dirty="0"/>
              <a:t>ideale per dati temporanei che devono persistere solo per la durata della sessione dell’utente (ad esempio, dati di moduli di una singola sessione, stato temporaneo).</a:t>
            </a:r>
          </a:p>
          <a:p>
            <a:r>
              <a:rPr lang="it-IT" dirty="0"/>
              <a:t>Cookie</a:t>
            </a:r>
          </a:p>
          <a:p>
            <a:pPr lvl="1"/>
            <a:r>
              <a:rPr lang="it-IT" dirty="0"/>
              <a:t>ideali per archiviare piccole porzioni di dati che devono essere inviate al server tramite richieste HTTP o che necessitano di una scadenza specifica (ad esempio, token di autenticazione, preferenze utente che devono interagire con il server)</a:t>
            </a:r>
          </a:p>
        </p:txBody>
      </p:sp>
    </p:spTree>
    <p:extLst>
      <p:ext uri="{BB962C8B-B14F-4D97-AF65-F5344CB8AC3E}">
        <p14:creationId xmlns:p14="http://schemas.microsoft.com/office/powerpoint/2010/main" val="181395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62E11A-DB06-778A-DA52-64914C61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it-IT"/>
              <a:t>Come funziona SignalR</a:t>
            </a:r>
          </a:p>
        </p:txBody>
      </p:sp>
      <p:pic>
        <p:nvPicPr>
          <p:cNvPr id="5" name="Segnaposto contenuto 4" descr="Ottimizzazione della rete di computer e concetto digitale astratto della tecnologia Internet">
            <a:extLst>
              <a:ext uri="{FF2B5EF4-FFF2-40B4-BE49-F238E27FC236}">
                <a16:creationId xmlns:a16="http://schemas.microsoft.com/office/drawing/2014/main" id="{F1D255C8-A061-4324-BE3C-E28675E928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b="10666"/>
          <a:stretch>
            <a:fillRect/>
          </a:stretch>
        </p:blipFill>
        <p:spPr>
          <a:xfrm>
            <a:off x="581193" y="2228003"/>
            <a:ext cx="5422390" cy="3633047"/>
          </a:xfrm>
          <a:prstGeom prst="rect">
            <a:avLst/>
          </a:prstGeom>
          <a:noFill/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EF9609-5499-A09A-F103-1F6DAA6FA4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it-IT" sz="1400" b="1"/>
              <a:t>Comunicazione in tempo reale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it-IT" sz="1400"/>
              <a:t>SignalR permette ai client e ai server di scambiarsi dati in tempo reale, migliorando l'interattività delle applicazioni web.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it-IT" sz="1400" b="1"/>
              <a:t>Uso dei protocolli WebSocket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it-IT" sz="1400"/>
              <a:t>SignalR sfrutta protocolli come WebSocket per offrire connessioni stabili, rapide e affidabili tra client e server.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it-IT" sz="1400" b="1"/>
              <a:t>Applicazioni pratiche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it-IT" sz="1400"/>
              <a:t>SignalR è ideale per chat, dashboard dinamiche e notifiche live, offrendo aggiornamenti istantanei agli utenti senza ritardi.</a:t>
            </a:r>
          </a:p>
        </p:txBody>
      </p:sp>
    </p:spTree>
    <p:extLst>
      <p:ext uri="{BB962C8B-B14F-4D97-AF65-F5344CB8AC3E}">
        <p14:creationId xmlns:p14="http://schemas.microsoft.com/office/powerpoint/2010/main" val="23234761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rsonalizzat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{FED5FE75-98F9-43CE-B8D0-4532B53EC220}TF9cd6fad6-da1d-416b-8dc8-a086cd1045b1af63d5e5_win32-e4eb83cc1259</Template>
  <TotalTime>524</TotalTime>
  <Words>465</Words>
  <Application>Microsoft Office PowerPoint</Application>
  <PresentationFormat>Widescreen</PresentationFormat>
  <Paragraphs>52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Personalizzata</vt:lpstr>
      <vt:lpstr>Corso blazor</vt:lpstr>
      <vt:lpstr>Programma Giorno 1</vt:lpstr>
      <vt:lpstr>Programma Giorno 2</vt:lpstr>
      <vt:lpstr>Programma giorno 3</vt:lpstr>
      <vt:lpstr>Programma giorno 4</vt:lpstr>
      <vt:lpstr>Storage / cookie</vt:lpstr>
      <vt:lpstr>Storage / cookie</vt:lpstr>
      <vt:lpstr>Come funziona SignalR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Alessio Iafrate</dc:creator>
  <cp:lastModifiedBy>Alessio Iafrate</cp:lastModifiedBy>
  <cp:revision>14</cp:revision>
  <dcterms:created xsi:type="dcterms:W3CDTF">2025-10-09T09:06:49Z</dcterms:created>
  <dcterms:modified xsi:type="dcterms:W3CDTF">2025-10-22T11:01:13Z</dcterms:modified>
</cp:coreProperties>
</file>