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7" r:id="rId7"/>
    <p:sldId id="269" r:id="rId8"/>
    <p:sldId id="268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11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20/10/2025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20/10/2025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Origine immagine: raccolta contenuto Microsoft 365
SignalR è una libreria di ASP.NET che consente la comunicazione in tempo reale tra client e server. Utilizza protocolli come WebSocket per garantire connessioni stabili e veloci. Grazie a SignalR, le applicazioni possono inviare aggiornamenti istantanei agli utenti, ideale per chat, dashboard e notifiche live.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13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20/10/2025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20/10/2025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20/10/2025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3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localStorage</a:t>
            </a:r>
            <a:r>
              <a:rPr lang="it-IT" dirty="0"/>
              <a:t>/cookies)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Navigazione</a:t>
            </a:r>
          </a:p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@bind con formattazione e conversione</a:t>
            </a:r>
          </a:p>
          <a:p>
            <a:r>
              <a:rPr lang="it-IT" dirty="0"/>
              <a:t>Validazione dei form con </a:t>
            </a:r>
            <a:r>
              <a:rPr lang="it-IT" dirty="0" err="1"/>
              <a:t>EditForm</a:t>
            </a:r>
            <a:r>
              <a:rPr lang="it-IT" dirty="0"/>
              <a:t> e </a:t>
            </a:r>
            <a:r>
              <a:rPr lang="it-IT" dirty="0" err="1"/>
              <a:t>DataAnnotations</a:t>
            </a:r>
            <a:endParaRPr lang="it-IT" dirty="0"/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Protezione delle </a:t>
            </a:r>
            <a:r>
              <a:rPr lang="it-IT" dirty="0" err="1"/>
              <a:t>route</a:t>
            </a:r>
            <a:r>
              <a:rPr lang="it-IT" dirty="0"/>
              <a:t> e dei componenti con </a:t>
            </a:r>
            <a:r>
              <a:rPr lang="it-IT" dirty="0" err="1"/>
              <a:t>authorizeView</a:t>
            </a:r>
            <a:r>
              <a:rPr lang="it-IT" dirty="0"/>
              <a:t> e </a:t>
            </a:r>
            <a:r>
              <a:rPr lang="it-IT" dirty="0" err="1"/>
              <a:t>authorize</a:t>
            </a:r>
            <a:endParaRPr lang="it-IT" dirty="0"/>
          </a:p>
          <a:p>
            <a:r>
              <a:rPr lang="it-IT" dirty="0" err="1"/>
              <a:t>Appsettings</a:t>
            </a:r>
            <a:r>
              <a:rPr lang="it-IT" dirty="0"/>
              <a:t> and </a:t>
            </a:r>
            <a:r>
              <a:rPr lang="it-IT" dirty="0" err="1"/>
              <a:t>IConfiguration</a:t>
            </a:r>
            <a:endParaRPr lang="it-IT" dirty="0"/>
          </a:p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59-2D91-41BB-28F2-8816602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D4E25-9C77-E7A5-9ACD-2AF3A3F3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/ cookie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5166B42-953E-85DC-682F-08C8C939C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38483" cy="3633047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LocalStorage</a:t>
            </a:r>
            <a:endParaRPr lang="it-IT" dirty="0"/>
          </a:p>
          <a:p>
            <a:pPr lvl="1"/>
            <a:r>
              <a:rPr lang="it-IT" dirty="0"/>
              <a:t>è progettato per archiviare dati sul lato client che persistono anche dopo la chiusura del browser (10 MB per dominio)</a:t>
            </a:r>
          </a:p>
          <a:p>
            <a:r>
              <a:rPr lang="it-IT" dirty="0" err="1"/>
              <a:t>SessionStorage</a:t>
            </a:r>
            <a:endParaRPr lang="it-IT" dirty="0"/>
          </a:p>
          <a:p>
            <a:pPr lvl="1"/>
            <a:r>
              <a:rPr lang="it-IT" dirty="0"/>
              <a:t>memorizza anche i dati sul lato client, ma è limitato alla durata della sessione della pagina. Ciò significa che i dati vengono cancellati quando l’utente chiude la scheda o la finestra del browser(5 MB)</a:t>
            </a:r>
          </a:p>
          <a:p>
            <a:r>
              <a:rPr lang="it-IT" dirty="0"/>
              <a:t>Cookie</a:t>
            </a:r>
          </a:p>
          <a:p>
            <a:pPr lvl="1"/>
            <a:r>
              <a:rPr lang="it-IT" dirty="0"/>
              <a:t>i cookie vengono utilizzati per memorizzare piccoli pezzi di dati che devono persistere tra le sessioni e possono essere inviati con richieste HTTP al server. Sono spesso utilizzati per tracciare le sessioni utente, memorizzare token di autenticazione e ricordare le impostazioni utente.</a:t>
            </a:r>
          </a:p>
          <a:p>
            <a:pPr lvl="2"/>
            <a:r>
              <a:rPr lang="it-IT" dirty="0"/>
              <a:t>limite di 4 KB per cookie</a:t>
            </a:r>
          </a:p>
          <a:p>
            <a:pPr lvl="2"/>
            <a:r>
              <a:rPr lang="it-IT" dirty="0"/>
              <a:t>tempo di scadenza configurabile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87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72EBC-F697-6D81-853B-F3C907CC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88DBA-1B58-4E0D-75D4-61AEFE27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/ cookie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0764515-E783-706D-60DB-433F14042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38483" cy="3633047"/>
          </a:xfrm>
        </p:spPr>
        <p:txBody>
          <a:bodyPr>
            <a:normAutofit/>
          </a:bodyPr>
          <a:lstStyle/>
          <a:p>
            <a:r>
              <a:rPr lang="it-IT" dirty="0" err="1"/>
              <a:t>LocalStorage</a:t>
            </a:r>
            <a:endParaRPr lang="it-IT" dirty="0"/>
          </a:p>
          <a:p>
            <a:pPr lvl="1"/>
            <a:r>
              <a:rPr lang="it-IT" dirty="0"/>
              <a:t>da utilizzare quando è necessario archiviare grandi quantità di dati che devono persistere su più sessioni e non sono sensibili (ad esempio, preferenze utente, stato dell’applicazione non sensibile)</a:t>
            </a:r>
          </a:p>
          <a:p>
            <a:r>
              <a:rPr lang="it-IT" dirty="0" err="1"/>
              <a:t>SessionStorage</a:t>
            </a:r>
            <a:endParaRPr lang="it-IT" dirty="0"/>
          </a:p>
          <a:p>
            <a:pPr lvl="1"/>
            <a:r>
              <a:rPr lang="it-IT" dirty="0"/>
              <a:t>ideale per dati temporanei che devono persistere solo per la durata della sessione dell’utente (ad esempio, dati di moduli di una singola sessione, stato temporaneo).</a:t>
            </a:r>
          </a:p>
          <a:p>
            <a:r>
              <a:rPr lang="it-IT" dirty="0"/>
              <a:t>Cookie</a:t>
            </a:r>
          </a:p>
          <a:p>
            <a:pPr lvl="1"/>
            <a:r>
              <a:rPr lang="it-IT" dirty="0"/>
              <a:t>ideali per archiviare piccole porzioni di dati che devono essere inviate al server tramite richieste HTTP o che necessitano di una scadenza specifica (ad esempio, token di autenticazione, preferenze utente che devono interagire con il server)</a:t>
            </a:r>
          </a:p>
        </p:txBody>
      </p:sp>
    </p:spTree>
    <p:extLst>
      <p:ext uri="{BB962C8B-B14F-4D97-AF65-F5344CB8AC3E}">
        <p14:creationId xmlns:p14="http://schemas.microsoft.com/office/powerpoint/2010/main" val="181395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2E11A-DB06-778A-DA52-64914C6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/>
              <a:t>Come funziona SignalR</a:t>
            </a:r>
          </a:p>
        </p:txBody>
      </p:sp>
      <p:pic>
        <p:nvPicPr>
          <p:cNvPr id="5" name="Segnaposto contenuto 4" descr="Ottimizzazione della rete di computer e concetto digitale astratto della tecnologia Internet">
            <a:extLst>
              <a:ext uri="{FF2B5EF4-FFF2-40B4-BE49-F238E27FC236}">
                <a16:creationId xmlns:a16="http://schemas.microsoft.com/office/drawing/2014/main" id="{F1D255C8-A061-4324-BE3C-E28675E928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10666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EF9609-5499-A09A-F103-1F6DAA6FA4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Comunicazione in tempo reale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permette ai client e ai server di scambiarsi dati in tempo reale, migliorando l'interattività delle applicazioni web.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Uso dei protocolli WebSocket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sfrutta protocolli come WebSocket per offrire connessioni stabili, rapide e affidabili tra client e server.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Applicazioni pratiche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è ideale per chat, dashboard dinamiche e notifiche live, offrendo aggiornamenti istantanei agli utenti senza ritardi.</a:t>
            </a:r>
          </a:p>
        </p:txBody>
      </p:sp>
    </p:spTree>
    <p:extLst>
      <p:ext uri="{BB962C8B-B14F-4D97-AF65-F5344CB8AC3E}">
        <p14:creationId xmlns:p14="http://schemas.microsoft.com/office/powerpoint/2010/main" val="23234761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280</TotalTime>
  <Words>461</Words>
  <Application>Microsoft Office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Personalizzata</vt:lpstr>
      <vt:lpstr>Corso blazor</vt:lpstr>
      <vt:lpstr>Programma Giorno 1</vt:lpstr>
      <vt:lpstr>Programma Giorno 2</vt:lpstr>
      <vt:lpstr>Programma giorno 3</vt:lpstr>
      <vt:lpstr>Programma giorno 4</vt:lpstr>
      <vt:lpstr>Storage / cookie</vt:lpstr>
      <vt:lpstr>Storage / cookie</vt:lpstr>
      <vt:lpstr>Come funziona SignalR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13</cp:revision>
  <dcterms:created xsi:type="dcterms:W3CDTF">2025-10-09T09:06:49Z</dcterms:created>
  <dcterms:modified xsi:type="dcterms:W3CDTF">2025-10-20T15:19:25Z</dcterms:modified>
</cp:coreProperties>
</file>