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62" r:id="rId3"/>
    <p:sldId id="263" r:id="rId4"/>
    <p:sldId id="264" r:id="rId5"/>
    <p:sldId id="265" r:id="rId6"/>
    <p:sldId id="267" r:id="rId7"/>
    <p:sldId id="268" r:id="rId8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48" autoAdjust="0"/>
  </p:normalViewPr>
  <p:slideViewPr>
    <p:cSldViewPr snapToGrid="0">
      <p:cViewPr varScale="1">
        <p:scale>
          <a:sx n="140" d="100"/>
          <a:sy n="140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A3576-2E34-44A5-91FF-3C53AC3DA648}" type="datetime1">
              <a:rPr lang="it-IT" smtClean="0"/>
              <a:t>10/10/2025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1FEC-DF32-4E90-A279-29D5C0BB0773}" type="datetime1">
              <a:rPr lang="it-IT" smtClean="0"/>
              <a:pPr/>
              <a:t>10/10/2025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Origine immagine: raccolta contenuto Microsoft 365
SignalR è una libreria di ASP.NET che consente la comunicazione in tempo reale tra client e server. Utilizza protocolli come WebSocket per garantire connessioni stabili e veloci. Grazie a SignalR, le applicazioni possono inviare aggiornamenti istantanei agli utenti, ideale per chat, dashboard e notifiche live.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noProof="0" smtClean="0"/>
              <a:t>7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1347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A23933-3F77-4C59-A775-45E2435C8368}" type="datetime1">
              <a:rPr lang="it-IT" noProof="0" smtClean="0"/>
              <a:t>10/10/2025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ECE9F-4108-4829-8F23-DFA9C926965D}" type="datetime1">
              <a:rPr lang="it-IT" noProof="0" smtClean="0"/>
              <a:t>10/10/2025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B59B6B-A2EF-4B30-AEF7-A3091D0F5449}" type="datetime1">
              <a:rPr lang="it-IT" noProof="0" smtClean="0"/>
              <a:t>10/10/2025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FB14C-AC96-42E5-BE0B-73EFAA1A7EA7}" type="datetime1">
              <a:rPr lang="it-IT" noProof="0" smtClean="0"/>
              <a:t>10/10/2025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6327E91-20FF-43F1-A337-75953C73E7D7}" type="datetime1">
              <a:rPr lang="it-IT" noProof="0" smtClean="0"/>
              <a:t>10/10/2025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CB701-B7F2-4988-9CFB-241C1D412354}" type="datetime1">
              <a:rPr lang="it-IT" noProof="0" smtClean="0"/>
              <a:t>10/10/2025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B0459-76CC-4B94-A6C6-908B17D42BC8}" type="datetime1">
              <a:rPr lang="it-IT" noProof="0" smtClean="0"/>
              <a:t>10/10/2025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572E4-8572-44CF-B6FA-B15ECB2B0691}" type="datetime1">
              <a:rPr lang="it-IT" noProof="0" smtClean="0"/>
              <a:t>10/10/2025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266B29-8DDF-40ED-AC5D-ED73AC5A6521}" type="datetime1">
              <a:rPr lang="it-IT" noProof="0" smtClean="0"/>
              <a:t>10/10/2025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CFC7787-2DFD-4221-B49C-354C37128239}" type="datetime1">
              <a:rPr lang="it-IT" noProof="0" smtClean="0"/>
              <a:t>10/10/2025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F07A8F-C5D3-4128-B052-E864993A59CE}" type="datetime1">
              <a:rPr lang="it-IT" noProof="0" smtClean="0"/>
              <a:t>10/10/2025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6BACEF-F5E2-445B-BCCF-A68C06C41D7B}" type="datetime1">
              <a:rPr lang="it-IT" noProof="0" smtClean="0"/>
              <a:t>10/10/2025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it-IT" sz="6000" dirty="0">
                <a:solidFill>
                  <a:schemeClr val="bg1"/>
                </a:solidFill>
              </a:rPr>
              <a:t>Corso </a:t>
            </a:r>
            <a:r>
              <a:rPr lang="it-IT" sz="6000" dirty="0" err="1">
                <a:solidFill>
                  <a:schemeClr val="bg1"/>
                </a:solidFill>
              </a:rPr>
              <a:t>blazor</a:t>
            </a:r>
            <a:endParaRPr lang="it-IT" sz="6000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7CEBFF"/>
                </a:solidFill>
              </a:rPr>
              <a:t>Giorno 2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9E2CBA-C315-45C2-34CE-15F8E613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 Giorno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20750C-BAA5-AA53-4645-FB3E88740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Introduzione Html e </a:t>
            </a:r>
            <a:r>
              <a:rPr lang="it-IT" dirty="0" err="1"/>
              <a:t>Javascript</a:t>
            </a:r>
            <a:endParaRPr lang="it-IT" dirty="0"/>
          </a:p>
          <a:p>
            <a:r>
              <a:rPr lang="it-IT" dirty="0"/>
              <a:t>Panoramica su </a:t>
            </a:r>
            <a:r>
              <a:rPr lang="it-IT" dirty="0" err="1"/>
              <a:t>Blazor</a:t>
            </a:r>
            <a:r>
              <a:rPr lang="it-IT" dirty="0"/>
              <a:t> (Server vs </a:t>
            </a:r>
            <a:r>
              <a:rPr lang="it-IT" dirty="0" err="1"/>
              <a:t>WebAssembly</a:t>
            </a:r>
            <a:r>
              <a:rPr lang="it-IT" dirty="0"/>
              <a:t>)</a:t>
            </a:r>
          </a:p>
          <a:p>
            <a:r>
              <a:rPr lang="it-IT" dirty="0" err="1"/>
              <a:t>Razor</a:t>
            </a:r>
            <a:r>
              <a:rPr lang="it-IT" dirty="0"/>
              <a:t> e componenti base</a:t>
            </a:r>
          </a:p>
          <a:p>
            <a:r>
              <a:rPr lang="it-IT" dirty="0"/>
              <a:t>Ciclo di vita componenti e gestione eventi</a:t>
            </a:r>
          </a:p>
        </p:txBody>
      </p:sp>
    </p:spTree>
    <p:extLst>
      <p:ext uri="{BB962C8B-B14F-4D97-AF65-F5344CB8AC3E}">
        <p14:creationId xmlns:p14="http://schemas.microsoft.com/office/powerpoint/2010/main" val="148811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28656-ABCD-BC43-4749-47D045D3A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2BE159-96B3-F5A7-73C3-AA1968F4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 Giorno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03E75C-6D3B-21B8-2145-C2C12FF53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Api </a:t>
            </a:r>
            <a:r>
              <a:rPr lang="it-IT" dirty="0" err="1"/>
              <a:t>rest</a:t>
            </a:r>
            <a:r>
              <a:rPr lang="it-IT" dirty="0"/>
              <a:t> con </a:t>
            </a:r>
            <a:r>
              <a:rPr lang="it-IT" dirty="0" err="1"/>
              <a:t>HttpClient</a:t>
            </a:r>
            <a:endParaRPr lang="it-IT" dirty="0"/>
          </a:p>
          <a:p>
            <a:r>
              <a:rPr lang="it-IT" dirty="0" err="1"/>
              <a:t>Dependency</a:t>
            </a:r>
            <a:r>
              <a:rPr lang="it-IT" dirty="0"/>
              <a:t> Injection</a:t>
            </a:r>
          </a:p>
          <a:p>
            <a:r>
              <a:rPr lang="it-IT" dirty="0"/>
              <a:t>Stato (</a:t>
            </a:r>
            <a:r>
              <a:rPr lang="it-IT" dirty="0" err="1"/>
              <a:t>sessionStorage</a:t>
            </a:r>
            <a:r>
              <a:rPr lang="it-IT" dirty="0"/>
              <a:t>/</a:t>
            </a:r>
            <a:r>
              <a:rPr lang="it-IT" dirty="0" err="1"/>
              <a:t>localStorage</a:t>
            </a:r>
            <a:r>
              <a:rPr lang="it-IT" dirty="0"/>
              <a:t>)</a:t>
            </a:r>
          </a:p>
          <a:p>
            <a:r>
              <a:rPr lang="it-IT" dirty="0"/>
              <a:t>Implementazione </a:t>
            </a:r>
            <a:r>
              <a:rPr lang="it-IT" dirty="0" err="1"/>
              <a:t>SignalR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602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35616-2F3B-AA8F-7263-3CEA68390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CF0F3A-78CF-DDA1-6A13-C0E75A3E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 giorno 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4DA367-8093-223A-25DE-595E3B6D4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Navigazione</a:t>
            </a:r>
          </a:p>
          <a:p>
            <a:r>
              <a:rPr lang="it-IT" dirty="0"/>
              <a:t>Utilizzo di HTML e CSS in </a:t>
            </a:r>
            <a:r>
              <a:rPr lang="it-IT" dirty="0" err="1"/>
              <a:t>blazor</a:t>
            </a:r>
            <a:r>
              <a:rPr lang="it-IT" dirty="0"/>
              <a:t> per lo styling</a:t>
            </a:r>
          </a:p>
          <a:p>
            <a:r>
              <a:rPr lang="it-IT" dirty="0"/>
              <a:t>Librerie di componenti</a:t>
            </a:r>
          </a:p>
          <a:p>
            <a:r>
              <a:rPr lang="it-IT" dirty="0"/>
              <a:t>Esercizi pratici</a:t>
            </a:r>
          </a:p>
        </p:txBody>
      </p:sp>
    </p:spTree>
    <p:extLst>
      <p:ext uri="{BB962C8B-B14F-4D97-AF65-F5344CB8AC3E}">
        <p14:creationId xmlns:p14="http://schemas.microsoft.com/office/powerpoint/2010/main" val="150234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098F0-C21C-5D9C-D2A8-269B82CC0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832A39-D223-310C-393D-9BB960073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 giorno 4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17C3E2-FEFF-08A5-E7A3-104CE0183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Approfondimenti ed esercitazioni</a:t>
            </a:r>
          </a:p>
        </p:txBody>
      </p:sp>
    </p:spTree>
    <p:extLst>
      <p:ext uri="{BB962C8B-B14F-4D97-AF65-F5344CB8AC3E}">
        <p14:creationId xmlns:p14="http://schemas.microsoft.com/office/powerpoint/2010/main" val="20691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85459-2D91-41BB-28F2-8816602EB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DD4E25-9C77-E7A5-9ACD-2AF3A3F3A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Storage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D5166B42-953E-85DC-682F-08C8C939C9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SessionStorage</a:t>
            </a:r>
            <a:endParaRPr lang="it-IT" dirty="0"/>
          </a:p>
          <a:p>
            <a:r>
              <a:rPr lang="it-IT" dirty="0" err="1"/>
              <a:t>ProtectedSessionStore</a:t>
            </a:r>
            <a:endParaRPr lang="it-IT" dirty="0"/>
          </a:p>
          <a:p>
            <a:r>
              <a:rPr lang="it-IT" dirty="0" err="1"/>
              <a:t>LocalStorage</a:t>
            </a:r>
            <a:endParaRPr lang="it-IT" dirty="0"/>
          </a:p>
          <a:p>
            <a:r>
              <a:rPr lang="it-IT" dirty="0" err="1"/>
              <a:t>ProtectedLocalStore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812ECBB-91E8-7501-0C2C-CAE0FF82C1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8701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62E11A-DB06-778A-DA52-64914C612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it-IT"/>
              <a:t>Come funziona SignalR</a:t>
            </a:r>
          </a:p>
        </p:txBody>
      </p:sp>
      <p:pic>
        <p:nvPicPr>
          <p:cNvPr id="5" name="Segnaposto contenuto 4" descr="Ottimizzazione della rete di computer e concetto digitale astratto della tecnologia Internet">
            <a:extLst>
              <a:ext uri="{FF2B5EF4-FFF2-40B4-BE49-F238E27FC236}">
                <a16:creationId xmlns:a16="http://schemas.microsoft.com/office/drawing/2014/main" id="{F1D255C8-A061-4324-BE3C-E28675E928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b="10666"/>
          <a:stretch>
            <a:fillRect/>
          </a:stretch>
        </p:blipFill>
        <p:spPr>
          <a:xfrm>
            <a:off x="581193" y="2228003"/>
            <a:ext cx="5422390" cy="3633047"/>
          </a:xfrm>
          <a:prstGeom prst="rect">
            <a:avLst/>
          </a:prstGeom>
          <a:noFill/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4EF9609-5499-A09A-F103-1F6DAA6FA48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it-IT" sz="1400" b="1"/>
              <a:t>Comunicazione in tempo reale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it-IT" sz="1400"/>
              <a:t>SignalR permette ai client e ai server di scambiarsi dati in tempo reale, migliorando l'interattività delle applicazioni web.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it-IT" sz="1400" b="1"/>
              <a:t>Uso dei protocolli WebSocket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it-IT" sz="1400"/>
              <a:t>SignalR sfrutta protocolli come WebSocket per offrire connessioni stabili, rapide e affidabili tra client e server.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it-IT" sz="1400" b="1"/>
              <a:t>Applicazioni pratiche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it-IT" sz="1400"/>
              <a:t>SignalR è ideale per chat, dashboard dinamiche e notifiche live, offrendo aggiornamenti istantanei agli utenti senza ritardi.</a:t>
            </a:r>
          </a:p>
        </p:txBody>
      </p:sp>
    </p:spTree>
    <p:extLst>
      <p:ext uri="{BB962C8B-B14F-4D97-AF65-F5344CB8AC3E}">
        <p14:creationId xmlns:p14="http://schemas.microsoft.com/office/powerpoint/2010/main" val="232347619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ersonalizzata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5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{FED5FE75-98F9-43CE-B8D0-4532B53EC220}TF9cd6fad6-da1d-416b-8dc8-a086cd1045b1af63d5e5_win32-e4eb83cc1259</Template>
  <TotalTime>210</TotalTime>
  <Words>211</Words>
  <Application>Microsoft Office PowerPoint</Application>
  <PresentationFormat>Widescreen</PresentationFormat>
  <Paragraphs>34</Paragraphs>
  <Slides>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Wingdings 2</vt:lpstr>
      <vt:lpstr>Personalizzata</vt:lpstr>
      <vt:lpstr>Corso blazor</vt:lpstr>
      <vt:lpstr>Programma Giorno 1</vt:lpstr>
      <vt:lpstr>Programma Giorno 2</vt:lpstr>
      <vt:lpstr>Programma giorno 3</vt:lpstr>
      <vt:lpstr>Programma giorno 4</vt:lpstr>
      <vt:lpstr>Storage</vt:lpstr>
      <vt:lpstr>Come funziona SignalR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Alessio Iafrate</dc:creator>
  <cp:lastModifiedBy>Alessio Iafrate</cp:lastModifiedBy>
  <cp:revision>9</cp:revision>
  <dcterms:created xsi:type="dcterms:W3CDTF">2025-10-09T09:06:49Z</dcterms:created>
  <dcterms:modified xsi:type="dcterms:W3CDTF">2025-10-10T14:39:48Z</dcterms:modified>
</cp:coreProperties>
</file>