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48" autoAdjust="0"/>
  </p:normalViewPr>
  <p:slideViewPr>
    <p:cSldViewPr snapToGrid="0">
      <p:cViewPr varScale="1">
        <p:scale>
          <a:sx n="95" d="100"/>
          <a:sy n="95" d="100"/>
        </p:scale>
        <p:origin x="108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FA3576-2E34-44A5-91FF-3C53AC3DA648}" type="datetime1">
              <a:rPr lang="it-IT" smtClean="0"/>
              <a:t>09/10/2025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1FEC-DF32-4E90-A279-29D5C0BB0773}" type="datetime1">
              <a:rPr lang="it-IT" smtClean="0"/>
              <a:pPr/>
              <a:t>09/10/2025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A23933-3F77-4C59-A775-45E2435C8368}" type="datetime1">
              <a:rPr lang="it-IT" noProof="0" smtClean="0"/>
              <a:t>09/10/2025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4ECE9F-4108-4829-8F23-DFA9C926965D}" type="datetime1">
              <a:rPr lang="it-IT" noProof="0" smtClean="0"/>
              <a:t>09/10/2025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B59B6B-A2EF-4B30-AEF7-A3091D0F5449}" type="datetime1">
              <a:rPr lang="it-IT" noProof="0" smtClean="0"/>
              <a:t>09/10/2025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FB14C-AC96-42E5-BE0B-73EFAA1A7EA7}" type="datetime1">
              <a:rPr lang="it-IT" noProof="0" smtClean="0"/>
              <a:t>09/10/2025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6327E91-20FF-43F1-A337-75953C73E7D7}" type="datetime1">
              <a:rPr lang="it-IT" noProof="0" smtClean="0"/>
              <a:t>09/10/2025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CB701-B7F2-4988-9CFB-241C1D412354}" type="datetime1">
              <a:rPr lang="it-IT" noProof="0" smtClean="0"/>
              <a:t>09/10/2025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B0459-76CC-4B94-A6C6-908B17D42BC8}" type="datetime1">
              <a:rPr lang="it-IT" noProof="0" smtClean="0"/>
              <a:t>09/10/2025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572E4-8572-44CF-B6FA-B15ECB2B0691}" type="datetime1">
              <a:rPr lang="it-IT" noProof="0" smtClean="0"/>
              <a:t>09/10/2025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266B29-8DDF-40ED-AC5D-ED73AC5A6521}" type="datetime1">
              <a:rPr lang="it-IT" noProof="0" smtClean="0"/>
              <a:t>09/10/2025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CFC7787-2DFD-4221-B49C-354C37128239}" type="datetime1">
              <a:rPr lang="it-IT" noProof="0" smtClean="0"/>
              <a:t>09/10/2025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F07A8F-C5D3-4128-B052-E864993A59CE}" type="datetime1">
              <a:rPr lang="it-IT" noProof="0" smtClean="0"/>
              <a:t>09/10/2025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6BACEF-F5E2-445B-BCCF-A68C06C41D7B}" type="datetime1">
              <a:rPr lang="it-IT" noProof="0" smtClean="0"/>
              <a:t>09/10/2025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it-IT" sz="6000" dirty="0">
                <a:solidFill>
                  <a:schemeClr val="bg1"/>
                </a:solidFill>
              </a:rPr>
              <a:t>Corso </a:t>
            </a:r>
            <a:r>
              <a:rPr lang="it-IT" sz="6000" dirty="0" err="1">
                <a:solidFill>
                  <a:schemeClr val="bg1"/>
                </a:solidFill>
              </a:rPr>
              <a:t>blazor</a:t>
            </a:r>
            <a:endParaRPr lang="it-IT" sz="6000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rgbClr val="7CEBFF"/>
                </a:solidFill>
              </a:rPr>
              <a:t>Giorno 2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9E2CBA-C315-45C2-34CE-15F8E613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 Giorno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20750C-BAA5-AA53-4645-FB3E88740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Introduzione Html e </a:t>
            </a:r>
            <a:r>
              <a:rPr lang="it-IT" dirty="0" err="1"/>
              <a:t>Javascript</a:t>
            </a:r>
            <a:endParaRPr lang="it-IT" dirty="0"/>
          </a:p>
          <a:p>
            <a:r>
              <a:rPr lang="it-IT" dirty="0"/>
              <a:t>Panoramica su </a:t>
            </a:r>
            <a:r>
              <a:rPr lang="it-IT" dirty="0" err="1"/>
              <a:t>Blazor</a:t>
            </a:r>
            <a:r>
              <a:rPr lang="it-IT" dirty="0"/>
              <a:t> (Server vs </a:t>
            </a:r>
            <a:r>
              <a:rPr lang="it-IT" dirty="0" err="1"/>
              <a:t>WebAssembly</a:t>
            </a:r>
            <a:r>
              <a:rPr lang="it-IT" dirty="0"/>
              <a:t>)</a:t>
            </a:r>
          </a:p>
          <a:p>
            <a:r>
              <a:rPr lang="it-IT" dirty="0" err="1"/>
              <a:t>Razor</a:t>
            </a:r>
            <a:r>
              <a:rPr lang="it-IT" dirty="0"/>
              <a:t> e componenti base</a:t>
            </a:r>
          </a:p>
          <a:p>
            <a:r>
              <a:rPr lang="it-IT" dirty="0"/>
              <a:t>Ciclo di vita componenti e gestione eventi</a:t>
            </a:r>
          </a:p>
        </p:txBody>
      </p:sp>
    </p:spTree>
    <p:extLst>
      <p:ext uri="{BB962C8B-B14F-4D97-AF65-F5344CB8AC3E}">
        <p14:creationId xmlns:p14="http://schemas.microsoft.com/office/powerpoint/2010/main" val="148811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28656-ABCD-BC43-4749-47D045D3A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2BE159-96B3-F5A7-73C3-AA1968F4F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 Giorno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03E75C-6D3B-21B8-2145-C2C12FF53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Api </a:t>
            </a:r>
            <a:r>
              <a:rPr lang="it-IT" dirty="0" err="1"/>
              <a:t>rest</a:t>
            </a:r>
            <a:r>
              <a:rPr lang="it-IT" dirty="0"/>
              <a:t> con </a:t>
            </a:r>
            <a:r>
              <a:rPr lang="it-IT" dirty="0" err="1"/>
              <a:t>HttpClient</a:t>
            </a:r>
            <a:endParaRPr lang="it-IT" dirty="0"/>
          </a:p>
          <a:p>
            <a:r>
              <a:rPr lang="it-IT" dirty="0" err="1"/>
              <a:t>Dependency</a:t>
            </a:r>
            <a:r>
              <a:rPr lang="it-IT" dirty="0"/>
              <a:t> Injection</a:t>
            </a:r>
          </a:p>
          <a:p>
            <a:r>
              <a:rPr lang="it-IT" dirty="0"/>
              <a:t>Stato (</a:t>
            </a:r>
            <a:r>
              <a:rPr lang="it-IT" dirty="0" err="1"/>
              <a:t>sessionStorage</a:t>
            </a:r>
            <a:r>
              <a:rPr lang="it-IT" dirty="0"/>
              <a:t>/</a:t>
            </a:r>
            <a:r>
              <a:rPr lang="it-IT" dirty="0" err="1"/>
              <a:t>localStorage</a:t>
            </a:r>
            <a:r>
              <a:rPr lang="it-IT" dirty="0"/>
              <a:t>)</a:t>
            </a:r>
          </a:p>
          <a:p>
            <a:r>
              <a:rPr lang="it-IT" dirty="0"/>
              <a:t>Implementazione </a:t>
            </a:r>
            <a:r>
              <a:rPr lang="it-IT" dirty="0" err="1"/>
              <a:t>SignalR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602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35616-2F3B-AA8F-7263-3CEA68390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CF0F3A-78CF-DDA1-6A13-C0E75A3E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 giorno 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4DA367-8093-223A-25DE-595E3B6D4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Utilizzo di HTML e CSS in </a:t>
            </a:r>
            <a:r>
              <a:rPr lang="it-IT" dirty="0" err="1"/>
              <a:t>blazor</a:t>
            </a:r>
            <a:r>
              <a:rPr lang="it-IT" dirty="0"/>
              <a:t> per lo styling</a:t>
            </a:r>
          </a:p>
          <a:p>
            <a:r>
              <a:rPr lang="it-IT" dirty="0"/>
              <a:t>Librerie di componenti</a:t>
            </a:r>
          </a:p>
          <a:p>
            <a:r>
              <a:rPr lang="it-IT" dirty="0"/>
              <a:t>Esercizi pratici</a:t>
            </a:r>
          </a:p>
        </p:txBody>
      </p:sp>
    </p:spTree>
    <p:extLst>
      <p:ext uri="{BB962C8B-B14F-4D97-AF65-F5344CB8AC3E}">
        <p14:creationId xmlns:p14="http://schemas.microsoft.com/office/powerpoint/2010/main" val="150234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098F0-C21C-5D9C-D2A8-269B82CC0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832A39-D223-310C-393D-9BB960073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 giorno 4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17C3E2-FEFF-08A5-E7A3-104CE0183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Approfondimenti ed esercitazioni</a:t>
            </a:r>
          </a:p>
        </p:txBody>
      </p:sp>
    </p:spTree>
    <p:extLst>
      <p:ext uri="{BB962C8B-B14F-4D97-AF65-F5344CB8AC3E}">
        <p14:creationId xmlns:p14="http://schemas.microsoft.com/office/powerpoint/2010/main" val="20691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8572D-8674-0A1F-6650-4B55475C3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B9C9D-14E6-DD49-AF91-9999749C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</a:t>
            </a:r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FEB49A69-7066-A9C3-1EC7-0751140ACD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2733748"/>
            <a:ext cx="5422900" cy="2620816"/>
          </a:xfrm>
          <a:prstGeom prst="rect">
            <a:avLst/>
          </a:prstGeom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17F48EC-62E2-6A75-FEC4-C507C35E69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/>
              <a:t>Elementi costitutivi di una pagina Web L'HTML (</a:t>
            </a:r>
            <a:r>
              <a:rPr lang="it-IT" dirty="0" err="1"/>
              <a:t>Hypertext</a:t>
            </a:r>
            <a:r>
              <a:rPr lang="it-IT" dirty="0"/>
              <a:t> Markup Language) è la spina dorsale di ogni pagina Web. Definisce la struttura e il contenuto di una pagina web utilizzando vari elementi, come intestazioni, paragrafi, immagini, collegamenti ed elenchi. Ecco alcuni punti chiave da capire:</a:t>
            </a:r>
          </a:p>
          <a:p>
            <a:pPr marL="0" indent="0">
              <a:buNone/>
            </a:pPr>
            <a:br>
              <a:rPr lang="it-IT" dirty="0"/>
            </a:br>
            <a:endParaRPr lang="it-IT" dirty="0"/>
          </a:p>
          <a:p>
            <a:r>
              <a:rPr lang="it-IT" dirty="0"/>
              <a:t>Struttura HTML di base: gli elementi essenziali come , , e .</a:t>
            </a:r>
            <a:r>
              <a:rPr lang="it-IT" b="1" dirty="0"/>
              <a:t>&lt;html&gt;&lt;head&gt;&lt;body&gt;</a:t>
            </a:r>
            <a:endParaRPr lang="it-IT" dirty="0"/>
          </a:p>
          <a:p>
            <a:r>
              <a:rPr lang="it-IT" dirty="0"/>
              <a:t>Tag e attributi: come utilizzare tag come , , , e attributi come , , e .</a:t>
            </a:r>
            <a:r>
              <a:rPr lang="it-IT" b="1" dirty="0"/>
              <a:t>&lt;h1&gt;&lt;p&gt;&lt;</a:t>
            </a:r>
            <a:r>
              <a:rPr lang="it-IT" b="1" dirty="0" err="1"/>
              <a:t>img</a:t>
            </a:r>
            <a:r>
              <a:rPr lang="it-IT" b="1" dirty="0"/>
              <a:t>&gt;</a:t>
            </a:r>
            <a:r>
              <a:rPr lang="it-IT" b="1" dirty="0" err="1"/>
              <a:t>srcalthref</a:t>
            </a:r>
            <a:endParaRPr lang="it-IT" dirty="0"/>
          </a:p>
          <a:p>
            <a:r>
              <a:rPr lang="it-IT" dirty="0"/>
              <a:t>Elementi semantici: Introduzione ai tag semantici come , , , e al loro significato nella strutturazione dei contenuti.</a:t>
            </a:r>
            <a:r>
              <a:rPr lang="it-IT" b="1" dirty="0"/>
              <a:t>&lt;</a:t>
            </a:r>
            <a:r>
              <a:rPr lang="it-IT" b="1" dirty="0" err="1"/>
              <a:t>header</a:t>
            </a:r>
            <a:r>
              <a:rPr lang="it-IT" b="1" dirty="0"/>
              <a:t>&gt;&lt;</a:t>
            </a:r>
            <a:r>
              <a:rPr lang="it-IT" b="1" dirty="0" err="1"/>
              <a:t>nav</a:t>
            </a:r>
            <a:r>
              <a:rPr lang="it-IT" b="1" dirty="0"/>
              <a:t>&gt;&lt;</a:t>
            </a:r>
            <a:r>
              <a:rPr lang="it-IT" b="1" dirty="0" err="1"/>
              <a:t>section</a:t>
            </a:r>
            <a:r>
              <a:rPr lang="it-IT" b="1" dirty="0"/>
              <a:t>&gt;</a:t>
            </a:r>
            <a:endParaRPr lang="it-IT" dirty="0"/>
          </a:p>
          <a:p>
            <a:r>
              <a:rPr lang="it-IT" dirty="0"/>
              <a:t>Creazione di moduli: comprensione degli elementi del modulo come , , , e dei relativi attributi per l'input dell'utente.</a:t>
            </a:r>
            <a:r>
              <a:rPr lang="it-IT" b="1" dirty="0"/>
              <a:t>&lt;input&gt;&lt;</a:t>
            </a:r>
            <a:r>
              <a:rPr lang="it-IT" b="1" dirty="0" err="1"/>
              <a:t>select</a:t>
            </a:r>
            <a:r>
              <a:rPr lang="it-IT" b="1" dirty="0"/>
              <a:t>&gt;&lt;</a:t>
            </a:r>
            <a:r>
              <a:rPr lang="it-IT" b="1" dirty="0" err="1"/>
              <a:t>textarea</a:t>
            </a:r>
            <a:r>
              <a:rPr lang="it-IT" b="1" dirty="0"/>
              <a:t>&gt;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850623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5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{FED5FE75-98F9-43CE-B8D0-4532B53EC220}TF9cd6fad6-da1d-416b-8dc8-a086cd1045b1af63d5e5_win32-e4eb83cc1259</Template>
  <TotalTime>108</TotalTime>
  <Words>224</Words>
  <Application>Microsoft Office PowerPoint</Application>
  <PresentationFormat>Widescreen</PresentationFormat>
  <Paragraphs>26</Paragraphs>
  <Slides>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Personalizzata</vt:lpstr>
      <vt:lpstr>Corso blazor</vt:lpstr>
      <vt:lpstr>Programma Giorno 1</vt:lpstr>
      <vt:lpstr>Programma Giorno 2</vt:lpstr>
      <vt:lpstr>Programma giorno 3</vt:lpstr>
      <vt:lpstr>Programma giorno 4</vt:lpstr>
      <vt:lpstr>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Alessio Iafrate</dc:creator>
  <cp:lastModifiedBy>Alessio Iafrate</cp:lastModifiedBy>
  <cp:revision>7</cp:revision>
  <dcterms:created xsi:type="dcterms:W3CDTF">2025-10-09T09:06:49Z</dcterms:created>
  <dcterms:modified xsi:type="dcterms:W3CDTF">2025-10-09T10:56:28Z</dcterms:modified>
</cp:coreProperties>
</file>