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1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11/10/2025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11/10/2025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11/10/2025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11/10/2025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localStorage</a:t>
            </a:r>
            <a:r>
              <a:rPr lang="it-IT" dirty="0"/>
              <a:t>/cookies)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è progettato per archiviare dati sul lato client che persistono anche dopo la chiusura del browser (10 MB per dominio)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memorizza anche i dati sul lato client, ma è limitato alla durata della sessione della pagina. Ciò significa che i dati vengono cancellati quando l’utente chiude la scheda o la finestra del browser(5 MB)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 cookie vengono utilizzati per memorizzare piccoli pezzi di dati che devono persistere tra le sessioni e possono essere inviati con richieste HTTP al server. Sono spesso utilizzati per tracciare le sessioni utente, memorizzare token di autenticazione e ricordare le impostazioni utente.</a:t>
            </a:r>
          </a:p>
          <a:p>
            <a:pPr lvl="2"/>
            <a:r>
              <a:rPr lang="it-IT" dirty="0"/>
              <a:t>limite di 4 KB per cookie</a:t>
            </a:r>
          </a:p>
          <a:p>
            <a:pPr lvl="2"/>
            <a:r>
              <a:rPr lang="it-IT" dirty="0"/>
              <a:t>tempo di scadenza configurabile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2EBC-F697-6D81-853B-F3C907CC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88DBA-1B58-4E0D-75D4-61AEFE2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0764515-E783-706D-60DB-433F1404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da utilizzare quando è necessario archiviare grandi quantità di dati che devono persistere su più sessioni e non sono sensibili (ad esempio, preferenze utente, stato dell’applicazione non sensibile)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ideale per dati temporanei che devono persistere solo per la durata della sessione dell’utente (ad esempio, dati di moduli di una singola sessione, stato temporaneo).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ideali per archiviare piccole porzioni di dati che devono essere inviate al server tramite richieste HTTP o che necessitano di una scadenza specifica (ad esempio, token di autenticazione, preferenze utente che devono interagire con il server)</a:t>
            </a:r>
          </a:p>
        </p:txBody>
      </p:sp>
    </p:spTree>
    <p:extLst>
      <p:ext uri="{BB962C8B-B14F-4D97-AF65-F5344CB8AC3E}">
        <p14:creationId xmlns:p14="http://schemas.microsoft.com/office/powerpoint/2010/main" val="18139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240</TotalTime>
  <Words>435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 / cookie</vt:lpstr>
      <vt:lpstr>Storage / cookie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11</cp:revision>
  <dcterms:created xsi:type="dcterms:W3CDTF">2025-10-09T09:06:49Z</dcterms:created>
  <dcterms:modified xsi:type="dcterms:W3CDTF">2025-10-11T09:44:32Z</dcterms:modified>
</cp:coreProperties>
</file>