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09/10/2025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09/10/2025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09/10/2025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09/10/2025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572D-8674-0A1F-6650-4B55475C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B9C9D-14E6-DD49-AF91-9999749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EB49A69-7066-A9C3-1EC7-0751140AC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733748"/>
            <a:ext cx="5422900" cy="262081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7F48EC-62E2-6A75-FEC4-C507C35E6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Elementi costitutivi di una pagina Web L'HTML (</a:t>
            </a:r>
            <a:r>
              <a:rPr lang="it-IT" dirty="0" err="1"/>
              <a:t>Hypertext</a:t>
            </a:r>
            <a:r>
              <a:rPr lang="it-IT" dirty="0"/>
              <a:t> Markup Language) è la spina dorsale di ogni pagina Web. Definisce la struttura e il contenuto di una pagina web utilizzando vari elementi, come intestazioni, paragrafi, immagini, collegamenti ed elenchi. Ecco alcuni punti chiave da capire: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Struttura HTML di base: gli elementi essenziali come , , e .</a:t>
            </a:r>
            <a:r>
              <a:rPr lang="it-IT" b="1" dirty="0"/>
              <a:t>&lt;html&gt;&lt;head&gt;&lt;body&gt;</a:t>
            </a:r>
            <a:endParaRPr lang="it-IT" dirty="0"/>
          </a:p>
          <a:p>
            <a:r>
              <a:rPr lang="it-IT" dirty="0"/>
              <a:t>Tag e attributi: come utilizzare tag come , , , e attributi come , , e .</a:t>
            </a:r>
            <a:r>
              <a:rPr lang="it-IT" b="1" dirty="0"/>
              <a:t>&lt;h1&gt;&lt;p&gt;&lt;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b="1" dirty="0" err="1"/>
              <a:t>srcalthref</a:t>
            </a:r>
            <a:endParaRPr lang="it-IT" dirty="0"/>
          </a:p>
          <a:p>
            <a:r>
              <a:rPr lang="it-IT" dirty="0"/>
              <a:t>Elementi semantici: Introduzione ai tag semantici come , , , e al loro significato nella strutturazione dei contenuti.</a:t>
            </a:r>
            <a:r>
              <a:rPr lang="it-IT" b="1" dirty="0"/>
              <a:t>&lt;</a:t>
            </a:r>
            <a:r>
              <a:rPr lang="it-IT" b="1" dirty="0" err="1"/>
              <a:t>header</a:t>
            </a:r>
            <a:r>
              <a:rPr lang="it-IT" b="1" dirty="0"/>
              <a:t>&gt;&lt;</a:t>
            </a:r>
            <a:r>
              <a:rPr lang="it-IT" b="1" dirty="0" err="1"/>
              <a:t>nav</a:t>
            </a:r>
            <a:r>
              <a:rPr lang="it-IT" b="1" dirty="0"/>
              <a:t>&gt;&lt;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endParaRPr lang="it-IT" dirty="0"/>
          </a:p>
          <a:p>
            <a:r>
              <a:rPr lang="it-IT" dirty="0"/>
              <a:t>Creazione di moduli: comprensione degli elementi del modulo come , , , e dei relativi attributi per l'input dell'utente.</a:t>
            </a:r>
            <a:r>
              <a:rPr lang="it-IT" b="1" dirty="0"/>
              <a:t>&lt;input&gt;&lt;</a:t>
            </a:r>
            <a:r>
              <a:rPr lang="it-IT" b="1" dirty="0" err="1"/>
              <a:t>select</a:t>
            </a:r>
            <a:r>
              <a:rPr lang="it-IT" b="1" dirty="0"/>
              <a:t>&gt;&lt;</a:t>
            </a:r>
            <a:r>
              <a:rPr lang="it-IT" b="1" dirty="0" err="1"/>
              <a:t>textarea</a:t>
            </a:r>
            <a:r>
              <a:rPr lang="it-IT" b="1" dirty="0"/>
              <a:t>&gt;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SessionStorage</a:t>
            </a:r>
            <a:endParaRPr lang="it-IT" dirty="0"/>
          </a:p>
          <a:p>
            <a:r>
              <a:rPr lang="it-IT" dirty="0" err="1"/>
              <a:t>ProtectedSessionStore</a:t>
            </a:r>
            <a:endParaRPr lang="it-IT" dirty="0"/>
          </a:p>
          <a:p>
            <a:r>
              <a:rPr lang="it-IT" dirty="0" err="1"/>
              <a:t>LocalStorage</a:t>
            </a:r>
            <a:endParaRPr lang="it-IT" dirty="0"/>
          </a:p>
          <a:p>
            <a:r>
              <a:rPr lang="it-IT" dirty="0" err="1"/>
              <a:t>ProtectedLocalStore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12ECBB-91E8-7501-0C2C-CAE0FF82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155</TotalTime>
  <Words>229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HTML</vt:lpstr>
      <vt:lpstr>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8</cp:revision>
  <dcterms:created xsi:type="dcterms:W3CDTF">2025-10-09T09:06:49Z</dcterms:created>
  <dcterms:modified xsi:type="dcterms:W3CDTF">2025-10-09T14:41:47Z</dcterms:modified>
</cp:coreProperties>
</file>