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3" r:id="rId7"/>
    <p:sldId id="262" r:id="rId8"/>
    <p:sldId id="264" r:id="rId9"/>
    <p:sldId id="265" r:id="rId10"/>
    <p:sldId id="269" r:id="rId11"/>
    <p:sldId id="270" r:id="rId12"/>
    <p:sldId id="271" r:id="rId13"/>
    <p:sldId id="272" r:id="rId14"/>
    <p:sldId id="273" r:id="rId15"/>
    <p:sldId id="274"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D4CF379-7301-45C9-A152-5BEC520BF81C}" type="datetimeFigureOut">
              <a:rPr lang="en-US" smtClean="0"/>
              <a:t>4/16/2022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F21E8A75-6D2E-4D71-B8E3-80F5300F1393}" type="slidenum">
              <a:rPr lang="en-US" smtClean="0"/>
              <a:t>‹#›</a:t>
            </a:fld>
            <a:endParaRPr lang="en-US"/>
          </a:p>
        </p:txBody>
      </p:sp>
    </p:spTree>
    <p:extLst>
      <p:ext uri="{BB962C8B-B14F-4D97-AF65-F5344CB8AC3E}">
        <p14:creationId xmlns:p14="http://schemas.microsoft.com/office/powerpoint/2010/main" val="10082964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D4CF379-7301-45C9-A152-5BEC520BF81C}"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E8A75-6D2E-4D71-B8E3-80F5300F1393}" type="slidenum">
              <a:rPr lang="en-US" smtClean="0"/>
              <a:t>‹#›</a:t>
            </a:fld>
            <a:endParaRPr lang="en-US"/>
          </a:p>
        </p:txBody>
      </p:sp>
    </p:spTree>
    <p:extLst>
      <p:ext uri="{BB962C8B-B14F-4D97-AF65-F5344CB8AC3E}">
        <p14:creationId xmlns:p14="http://schemas.microsoft.com/office/powerpoint/2010/main" val="3042609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4CF379-7301-45C9-A152-5BEC520BF81C}"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A75-6D2E-4D71-B8E3-80F5300F1393}" type="slidenum">
              <a:rPr lang="en-US" smtClean="0"/>
              <a:t>‹#›</a:t>
            </a:fld>
            <a:endParaRPr lang="en-US"/>
          </a:p>
        </p:txBody>
      </p:sp>
    </p:spTree>
    <p:extLst>
      <p:ext uri="{BB962C8B-B14F-4D97-AF65-F5344CB8AC3E}">
        <p14:creationId xmlns:p14="http://schemas.microsoft.com/office/powerpoint/2010/main" val="1864282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4CF379-7301-45C9-A152-5BEC520BF81C}"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A75-6D2E-4D71-B8E3-80F5300F1393}" type="slidenum">
              <a:rPr lang="en-US" smtClean="0"/>
              <a:t>‹#›</a:t>
            </a:fld>
            <a:endParaRPr lang="en-US"/>
          </a:p>
        </p:txBody>
      </p:sp>
    </p:spTree>
    <p:extLst>
      <p:ext uri="{BB962C8B-B14F-4D97-AF65-F5344CB8AC3E}">
        <p14:creationId xmlns:p14="http://schemas.microsoft.com/office/powerpoint/2010/main" val="3816382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4CF379-7301-45C9-A152-5BEC520BF81C}"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A75-6D2E-4D71-B8E3-80F5300F1393}" type="slidenum">
              <a:rPr lang="en-US" smtClean="0"/>
              <a:t>‹#›</a:t>
            </a:fld>
            <a:endParaRPr lang="en-US"/>
          </a:p>
        </p:txBody>
      </p:sp>
    </p:spTree>
    <p:extLst>
      <p:ext uri="{BB962C8B-B14F-4D97-AF65-F5344CB8AC3E}">
        <p14:creationId xmlns:p14="http://schemas.microsoft.com/office/powerpoint/2010/main" val="4069987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4CF379-7301-45C9-A152-5BEC520BF81C}"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A75-6D2E-4D71-B8E3-80F5300F1393}" type="slidenum">
              <a:rPr lang="en-US" smtClean="0"/>
              <a:t>‹#›</a:t>
            </a:fld>
            <a:endParaRPr lang="en-US"/>
          </a:p>
        </p:txBody>
      </p:sp>
    </p:spTree>
    <p:extLst>
      <p:ext uri="{BB962C8B-B14F-4D97-AF65-F5344CB8AC3E}">
        <p14:creationId xmlns:p14="http://schemas.microsoft.com/office/powerpoint/2010/main" val="714256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4CF379-7301-45C9-A152-5BEC520BF81C}"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A75-6D2E-4D71-B8E3-80F5300F1393}" type="slidenum">
              <a:rPr lang="en-US" smtClean="0"/>
              <a:t>‹#›</a:t>
            </a:fld>
            <a:endParaRPr lang="en-US"/>
          </a:p>
        </p:txBody>
      </p:sp>
    </p:spTree>
    <p:extLst>
      <p:ext uri="{BB962C8B-B14F-4D97-AF65-F5344CB8AC3E}">
        <p14:creationId xmlns:p14="http://schemas.microsoft.com/office/powerpoint/2010/main" val="437361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4CF379-7301-45C9-A152-5BEC520BF81C}"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A75-6D2E-4D71-B8E3-80F5300F139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926055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4CF379-7301-45C9-A152-5BEC520BF81C}"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A75-6D2E-4D71-B8E3-80F5300F1393}" type="slidenum">
              <a:rPr lang="en-US" smtClean="0"/>
              <a:t>‹#›</a:t>
            </a:fld>
            <a:endParaRPr lang="en-US"/>
          </a:p>
        </p:txBody>
      </p:sp>
    </p:spTree>
    <p:extLst>
      <p:ext uri="{BB962C8B-B14F-4D97-AF65-F5344CB8AC3E}">
        <p14:creationId xmlns:p14="http://schemas.microsoft.com/office/powerpoint/2010/main" val="3832814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4CF379-7301-45C9-A152-5BEC520BF81C}"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A75-6D2E-4D71-B8E3-80F5300F1393}" type="slidenum">
              <a:rPr lang="en-US" smtClean="0"/>
              <a:t>‹#›</a:t>
            </a:fld>
            <a:endParaRPr lang="en-US"/>
          </a:p>
        </p:txBody>
      </p:sp>
    </p:spTree>
    <p:extLst>
      <p:ext uri="{BB962C8B-B14F-4D97-AF65-F5344CB8AC3E}">
        <p14:creationId xmlns:p14="http://schemas.microsoft.com/office/powerpoint/2010/main" val="1840969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4CF379-7301-45C9-A152-5BEC520BF81C}" type="datetimeFigureOut">
              <a:rPr lang="en-US" smtClean="0"/>
              <a:t>4/16/2022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E8A75-6D2E-4D71-B8E3-80F5300F1393}" type="slidenum">
              <a:rPr lang="en-US" smtClean="0"/>
              <a:t>‹#›</a:t>
            </a:fld>
            <a:endParaRPr lang="en-US"/>
          </a:p>
        </p:txBody>
      </p:sp>
    </p:spTree>
    <p:extLst>
      <p:ext uri="{BB962C8B-B14F-4D97-AF65-F5344CB8AC3E}">
        <p14:creationId xmlns:p14="http://schemas.microsoft.com/office/powerpoint/2010/main" val="653455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4CF379-7301-45C9-A152-5BEC520BF81C}"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E8A75-6D2E-4D71-B8E3-80F5300F1393}" type="slidenum">
              <a:rPr lang="en-US" smtClean="0"/>
              <a:t>‹#›</a:t>
            </a:fld>
            <a:endParaRPr lang="en-US"/>
          </a:p>
        </p:txBody>
      </p:sp>
    </p:spTree>
    <p:extLst>
      <p:ext uri="{BB962C8B-B14F-4D97-AF65-F5344CB8AC3E}">
        <p14:creationId xmlns:p14="http://schemas.microsoft.com/office/powerpoint/2010/main" val="130505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4CF379-7301-45C9-A152-5BEC520BF81C}" type="datetimeFigureOut">
              <a:rPr lang="en-US" smtClean="0"/>
              <a:t>4/16/2022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E8A75-6D2E-4D71-B8E3-80F5300F1393}" type="slidenum">
              <a:rPr lang="en-US" smtClean="0"/>
              <a:t>‹#›</a:t>
            </a:fld>
            <a:endParaRPr lang="en-US"/>
          </a:p>
        </p:txBody>
      </p:sp>
    </p:spTree>
    <p:extLst>
      <p:ext uri="{BB962C8B-B14F-4D97-AF65-F5344CB8AC3E}">
        <p14:creationId xmlns:p14="http://schemas.microsoft.com/office/powerpoint/2010/main" val="364248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4CF379-7301-45C9-A152-5BEC520BF81C}" type="datetimeFigureOut">
              <a:rPr lang="en-US" smtClean="0"/>
              <a:t>4/16/2022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E8A75-6D2E-4D71-B8E3-80F5300F1393}" type="slidenum">
              <a:rPr lang="en-US" smtClean="0"/>
              <a:t>‹#›</a:t>
            </a:fld>
            <a:endParaRPr lang="en-US"/>
          </a:p>
        </p:txBody>
      </p:sp>
    </p:spTree>
    <p:extLst>
      <p:ext uri="{BB962C8B-B14F-4D97-AF65-F5344CB8AC3E}">
        <p14:creationId xmlns:p14="http://schemas.microsoft.com/office/powerpoint/2010/main" val="2768979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D4CF379-7301-45C9-A152-5BEC520BF81C}" type="datetimeFigureOut">
              <a:rPr lang="en-US" smtClean="0"/>
              <a:t>4/16/2022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1E8A75-6D2E-4D71-B8E3-80F5300F1393}" type="slidenum">
              <a:rPr lang="en-US" smtClean="0"/>
              <a:t>‹#›</a:t>
            </a:fld>
            <a:endParaRPr lang="en-US"/>
          </a:p>
        </p:txBody>
      </p:sp>
    </p:spTree>
    <p:extLst>
      <p:ext uri="{BB962C8B-B14F-4D97-AF65-F5344CB8AC3E}">
        <p14:creationId xmlns:p14="http://schemas.microsoft.com/office/powerpoint/2010/main" val="4032317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D4CF379-7301-45C9-A152-5BEC520BF81C}"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E8A75-6D2E-4D71-B8E3-80F5300F1393}" type="slidenum">
              <a:rPr lang="en-US" smtClean="0"/>
              <a:t>‹#›</a:t>
            </a:fld>
            <a:endParaRPr lang="en-US"/>
          </a:p>
        </p:txBody>
      </p:sp>
    </p:spTree>
    <p:extLst>
      <p:ext uri="{BB962C8B-B14F-4D97-AF65-F5344CB8AC3E}">
        <p14:creationId xmlns:p14="http://schemas.microsoft.com/office/powerpoint/2010/main" val="17768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D4CF379-7301-45C9-A152-5BEC520BF81C}" type="datetimeFigureOut">
              <a:rPr lang="en-US" smtClean="0"/>
              <a:t>4/16/2022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E8A75-6D2E-4D71-B8E3-80F5300F1393}" type="slidenum">
              <a:rPr lang="en-US" smtClean="0"/>
              <a:t>‹#›</a:t>
            </a:fld>
            <a:endParaRPr lang="en-US"/>
          </a:p>
        </p:txBody>
      </p:sp>
    </p:spTree>
    <p:extLst>
      <p:ext uri="{BB962C8B-B14F-4D97-AF65-F5344CB8AC3E}">
        <p14:creationId xmlns:p14="http://schemas.microsoft.com/office/powerpoint/2010/main" val="302918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4CF379-7301-45C9-A152-5BEC520BF81C}" type="datetimeFigureOut">
              <a:rPr lang="en-US" smtClean="0"/>
              <a:t>4/16/2022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1E8A75-6D2E-4D71-B8E3-80F5300F1393}" type="slidenum">
              <a:rPr lang="en-US" smtClean="0"/>
              <a:t>‹#›</a:t>
            </a:fld>
            <a:endParaRPr lang="en-US"/>
          </a:p>
        </p:txBody>
      </p:sp>
    </p:spTree>
    <p:extLst>
      <p:ext uri="{BB962C8B-B14F-4D97-AF65-F5344CB8AC3E}">
        <p14:creationId xmlns:p14="http://schemas.microsoft.com/office/powerpoint/2010/main" val="32005181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 Id="rId5" Type="http://schemas.openxmlformats.org/officeDocument/2006/relationships/image" Target="../media/image17.jpe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 Id="rId5" Type="http://schemas.openxmlformats.org/officeDocument/2006/relationships/image" Target="../media/image21.jpeg"/><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xml"/><Relationship Id="rId5" Type="http://schemas.openxmlformats.org/officeDocument/2006/relationships/image" Target="../media/image25.jpeg"/><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6.xml"/><Relationship Id="rId5" Type="http://schemas.openxmlformats.org/officeDocument/2006/relationships/image" Target="../media/image29.jpeg"/><Relationship Id="rId4" Type="http://schemas.openxmlformats.org/officeDocument/2006/relationships/image" Target="../media/image28.jpeg"/></Relationships>
</file>

<file path=ppt/slides/_rels/slide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 Id="rId5" Type="http://schemas.openxmlformats.org/officeDocument/2006/relationships/image" Target="../media/image33.jpeg"/><Relationship Id="rId4" Type="http://schemas.openxmlformats.org/officeDocument/2006/relationships/image" Target="../media/image3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9.jpg"/><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20786" y="465513"/>
            <a:ext cx="5433752" cy="789709"/>
          </a:xfrm>
        </p:spPr>
        <p:txBody>
          <a:bodyPr>
            <a:normAutofit fontScale="90000"/>
          </a:bodyPr>
          <a:lstStyle/>
          <a:p>
            <a:r>
              <a:rPr lang="en-US" dirty="0">
                <a:latin typeface="Snap ITC" panose="04040A07060A02020202" pitchFamily="82" charset="0"/>
              </a:rPr>
              <a:t>TOYO TOYS.</a:t>
            </a:r>
          </a:p>
        </p:txBody>
      </p:sp>
      <p:sp>
        <p:nvSpPr>
          <p:cNvPr id="3" name="Subtitle 2"/>
          <p:cNvSpPr>
            <a:spLocks noGrp="1"/>
          </p:cNvSpPr>
          <p:nvPr>
            <p:ph type="subTitle" idx="1"/>
          </p:nvPr>
        </p:nvSpPr>
        <p:spPr>
          <a:xfrm>
            <a:off x="1524000" y="2294313"/>
            <a:ext cx="9144000" cy="3707476"/>
          </a:xfrm>
        </p:spPr>
        <p:txBody>
          <a:bodyPr>
            <a:normAutofit/>
          </a:bodyPr>
          <a:lstStyle/>
          <a:p>
            <a:r>
              <a:rPr lang="en-US" dirty="0" err="1"/>
              <a:t>Assalam</a:t>
            </a:r>
            <a:r>
              <a:rPr lang="en-US" dirty="0"/>
              <a:t> u </a:t>
            </a:r>
            <a:r>
              <a:rPr lang="en-US" dirty="0" err="1"/>
              <a:t>alaikum</a:t>
            </a:r>
            <a:r>
              <a:rPr lang="en-US" dirty="0"/>
              <a:t> hope you all are fine.</a:t>
            </a:r>
          </a:p>
          <a:p>
            <a:r>
              <a:rPr lang="en-US" dirty="0"/>
              <a:t>Here we’re representing you our project</a:t>
            </a:r>
          </a:p>
          <a:p>
            <a:r>
              <a:rPr lang="en-US" dirty="0"/>
              <a:t>We’re four people in a group</a:t>
            </a:r>
          </a:p>
          <a:p>
            <a:pPr algn="l"/>
            <a:r>
              <a:rPr lang="en-US" dirty="0"/>
              <a:t>Abdullah </a:t>
            </a:r>
            <a:r>
              <a:rPr lang="en-US" dirty="0" err="1"/>
              <a:t>Javed</a:t>
            </a:r>
            <a:r>
              <a:rPr lang="en-US" dirty="0"/>
              <a:t> .</a:t>
            </a:r>
          </a:p>
          <a:p>
            <a:pPr algn="l"/>
            <a:r>
              <a:rPr lang="en-US" dirty="0"/>
              <a:t>Khadija Akmal Dar.</a:t>
            </a:r>
          </a:p>
          <a:p>
            <a:pPr algn="l"/>
            <a:r>
              <a:rPr lang="en-US" dirty="0"/>
              <a:t>Muhammad Umar.</a:t>
            </a:r>
          </a:p>
          <a:p>
            <a:pPr algn="l"/>
            <a:r>
              <a:rPr lang="en-US" dirty="0" err="1"/>
              <a:t>Aleeza</a:t>
            </a:r>
            <a:r>
              <a:rPr lang="en-US" dirty="0"/>
              <a:t> Khan.</a:t>
            </a:r>
          </a:p>
        </p:txBody>
      </p:sp>
    </p:spTree>
    <p:extLst>
      <p:ext uri="{BB962C8B-B14F-4D97-AF65-F5344CB8AC3E}">
        <p14:creationId xmlns:p14="http://schemas.microsoft.com/office/powerpoint/2010/main" val="1833135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18" presetClass="emph" presetSubtype="0" fill="hold" grpId="1" nodeType="withEffect">
                                  <p:stCondLst>
                                    <p:cond delay="0"/>
                                  </p:stCondLst>
                                  <p:iterate type="lt">
                                    <p:tmPct val="4000"/>
                                  </p:iterate>
                                  <p:childTnLst>
                                    <p:set>
                                      <p:cBhvr override="childStyle">
                                        <p:cTn id="22" dur="500" fill="hold"/>
                                        <p:tgtEl>
                                          <p:spTgt spid="2"/>
                                        </p:tgtEl>
                                        <p:attrNameLst>
                                          <p:attrName>style.textDecorationUnderline</p:attrName>
                                        </p:attrNameLst>
                                      </p:cBhvr>
                                      <p:to>
                                        <p:strVal val="true"/>
                                      </p:to>
                                    </p:se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4" end="4"/>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5" end="5"/>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6" end="6"/>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animEffect transition="in" filter="wipe(down)">
                                      <p:cBhvr>
                                        <p:cTn id="49" dur="500"/>
                                        <p:tgtEl>
                                          <p:spTgt spid="3">
                                            <p:txEl>
                                              <p:pRg st="1" end="1"/>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3">
                                            <p:txEl>
                                              <p:pRg st="0" end="0"/>
                                            </p:txEl>
                                          </p:spTgt>
                                        </p:tgtEl>
                                        <p:attrNameLst>
                                          <p:attrName>style.visibility</p:attrName>
                                        </p:attrNameLst>
                                      </p:cBhvr>
                                      <p:to>
                                        <p:strVal val="visible"/>
                                      </p:to>
                                    </p:set>
                                    <p:animEffect transition="in" filter="wipe(down)">
                                      <p:cBhvr>
                                        <p:cTn id="52" dur="500"/>
                                        <p:tgtEl>
                                          <p:spTgt spid="3">
                                            <p:txEl>
                                              <p:pRg st="0" end="0"/>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animEffect transition="in" filter="wipe(down)">
                                      <p:cBhvr>
                                        <p:cTn id="5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3028" y="289101"/>
            <a:ext cx="5331372" cy="1325563"/>
          </a:xfrm>
        </p:spPr>
        <p:txBody>
          <a:bodyPr/>
          <a:lstStyle/>
          <a:p>
            <a:r>
              <a:rPr lang="en-US" dirty="0">
                <a:latin typeface="Mistral" panose="03090702030407020403" pitchFamily="66" charset="0"/>
              </a:rPr>
              <a:t>MARVEL’S BRAND STORE.</a:t>
            </a:r>
          </a:p>
        </p:txBody>
      </p:sp>
      <p:grpSp>
        <p:nvGrpSpPr>
          <p:cNvPr id="5" name="Group 4"/>
          <p:cNvGrpSpPr>
            <a:grpSpLocks noGrp="1" noUngrp="1" noChangeAspect="1"/>
          </p:cNvGrpSpPr>
          <p:nvPr/>
        </p:nvGrpSpPr>
        <p:grpSpPr>
          <a:xfrm>
            <a:off x="1646335" y="1690688"/>
            <a:ext cx="4121419" cy="2471736"/>
            <a:chOff x="1449388" y="1919288"/>
            <a:chExt cx="3538537" cy="2138362"/>
          </a:xfrm>
        </p:grpSpPr>
        <p:pic>
          <p:nvPicPr>
            <p:cNvPr id="3" name="Picture 2" descr="m1"/>
            <p:cNvPicPr>
              <a:picLocks noRot="1" noChangeAspect="1" noMove="1" noResize="1"/>
            </p:cNvPicPr>
            <p:nvPr isPhoto="1"/>
          </p:nvPicPr>
          <p:blipFill>
            <a:blip r:embed="rId2" cstate="print">
              <a:lum/>
              <a:extLst>
                <a:ext uri="{28A0092B-C50C-407E-A947-70E740481C1C}">
                  <a14:useLocalDpi xmlns:a14="http://schemas.microsoft.com/office/drawing/2010/main" val="0"/>
                </a:ext>
              </a:extLst>
            </a:blip>
            <a:stretch>
              <a:fillRect/>
            </a:stretch>
          </p:blipFill>
          <p:spPr>
            <a:xfrm>
              <a:off x="1449388" y="1919288"/>
              <a:ext cx="3538537" cy="1782762"/>
            </a:xfrm>
            <a:prstGeom prst="rect">
              <a:avLst/>
            </a:prstGeom>
          </p:spPr>
        </p:pic>
        <p:sp>
          <p:nvSpPr>
            <p:cNvPr id="4" name="Rectangle 3"/>
            <p:cNvSpPr/>
            <p:nvPr/>
          </p:nvSpPr>
          <p:spPr>
            <a:xfrm>
              <a:off x="1449388" y="3714750"/>
              <a:ext cx="3538537" cy="342900"/>
            </a:xfrm>
            <a:prstGeom prst="rect">
              <a:avLst/>
            </a:prstGeom>
            <a:noFill/>
            <a:ln>
              <a:noFill/>
            </a:ln>
          </p:spPr>
          <p:txBody>
            <a:bodyPr anchor="ctr">
              <a:normAutofit/>
            </a:bodyPr>
            <a:lstStyle/>
            <a:p>
              <a:pPr algn="ctr"/>
              <a:endParaRPr lang="en-US" dirty="0"/>
            </a:p>
          </p:txBody>
        </p:sp>
      </p:grpSp>
      <p:grpSp>
        <p:nvGrpSpPr>
          <p:cNvPr id="8" name="Group 7"/>
          <p:cNvGrpSpPr>
            <a:grpSpLocks noGrp="1" noUngrp="1" noChangeAspect="1"/>
          </p:cNvGrpSpPr>
          <p:nvPr/>
        </p:nvGrpSpPr>
        <p:grpSpPr>
          <a:xfrm>
            <a:off x="6802242" y="1519238"/>
            <a:ext cx="4142423" cy="2490054"/>
            <a:chOff x="7196138" y="1919288"/>
            <a:chExt cx="3551237" cy="2138362"/>
          </a:xfrm>
        </p:grpSpPr>
        <p:pic>
          <p:nvPicPr>
            <p:cNvPr id="6" name="Picture 5" descr="m2"/>
            <p:cNvPicPr>
              <a:picLocks noRot="1" noChangeAspect="1" noMove="1" noResize="1"/>
            </p:cNvPicPr>
            <p:nvPr isPhoto="1"/>
          </p:nvPicPr>
          <p:blipFill>
            <a:blip r:embed="rId3" cstate="print">
              <a:lum/>
              <a:extLst>
                <a:ext uri="{28A0092B-C50C-407E-A947-70E740481C1C}">
                  <a14:useLocalDpi xmlns:a14="http://schemas.microsoft.com/office/drawing/2010/main" val="0"/>
                </a:ext>
              </a:extLst>
            </a:blip>
            <a:stretch>
              <a:fillRect/>
            </a:stretch>
          </p:blipFill>
          <p:spPr>
            <a:xfrm>
              <a:off x="7196138" y="1919288"/>
              <a:ext cx="3551237" cy="1782762"/>
            </a:xfrm>
            <a:prstGeom prst="rect">
              <a:avLst/>
            </a:prstGeom>
          </p:spPr>
        </p:pic>
        <p:sp>
          <p:nvSpPr>
            <p:cNvPr id="7" name="Rectangle 6"/>
            <p:cNvSpPr/>
            <p:nvPr/>
          </p:nvSpPr>
          <p:spPr>
            <a:xfrm>
              <a:off x="7196138" y="3714750"/>
              <a:ext cx="3551237" cy="342900"/>
            </a:xfrm>
            <a:prstGeom prst="rect">
              <a:avLst/>
            </a:prstGeom>
            <a:noFill/>
            <a:ln>
              <a:noFill/>
            </a:ln>
          </p:spPr>
          <p:txBody>
            <a:bodyPr anchor="ctr">
              <a:normAutofit/>
            </a:bodyPr>
            <a:lstStyle/>
            <a:p>
              <a:pPr algn="ctr"/>
              <a:endParaRPr lang="en-US" sz="1600" dirty="0"/>
            </a:p>
          </p:txBody>
        </p:sp>
      </p:grpSp>
      <p:grpSp>
        <p:nvGrpSpPr>
          <p:cNvPr id="11" name="Group 10"/>
          <p:cNvGrpSpPr>
            <a:grpSpLocks noGrp="1" noUngrp="1" noChangeAspect="1"/>
          </p:cNvGrpSpPr>
          <p:nvPr/>
        </p:nvGrpSpPr>
        <p:grpSpPr>
          <a:xfrm>
            <a:off x="1436688" y="4273550"/>
            <a:ext cx="4443607" cy="2236789"/>
            <a:chOff x="1436688" y="4273550"/>
            <a:chExt cx="3557587" cy="2236789"/>
          </a:xfrm>
        </p:grpSpPr>
        <p:pic>
          <p:nvPicPr>
            <p:cNvPr id="9" name="Picture 8" descr="m3"/>
            <p:cNvPicPr>
              <a:picLocks noRot="1" noChangeAspect="1" noMove="1" noResize="1"/>
            </p:cNvPicPr>
            <p:nvPr isPhoto="1"/>
          </p:nvPicPr>
          <p:blipFill>
            <a:blip r:embed="rId4" cstate="print">
              <a:lum/>
              <a:extLst>
                <a:ext uri="{28A0092B-C50C-407E-A947-70E740481C1C}">
                  <a14:useLocalDpi xmlns:a14="http://schemas.microsoft.com/office/drawing/2010/main" val="0"/>
                </a:ext>
              </a:extLst>
            </a:blip>
            <a:stretch>
              <a:fillRect/>
            </a:stretch>
          </p:blipFill>
          <p:spPr>
            <a:xfrm>
              <a:off x="1443038" y="4273550"/>
              <a:ext cx="3551237" cy="1782763"/>
            </a:xfrm>
            <a:prstGeom prst="rect">
              <a:avLst/>
            </a:prstGeom>
          </p:spPr>
        </p:pic>
        <p:sp>
          <p:nvSpPr>
            <p:cNvPr id="10" name="Rectangle 9"/>
            <p:cNvSpPr/>
            <p:nvPr/>
          </p:nvSpPr>
          <p:spPr>
            <a:xfrm>
              <a:off x="1436688" y="6167439"/>
              <a:ext cx="3551237" cy="342900"/>
            </a:xfrm>
            <a:prstGeom prst="rect">
              <a:avLst/>
            </a:prstGeom>
            <a:noFill/>
            <a:ln>
              <a:noFill/>
            </a:ln>
          </p:spPr>
          <p:txBody>
            <a:bodyPr anchor="ctr">
              <a:normAutofit/>
            </a:bodyPr>
            <a:lstStyle/>
            <a:p>
              <a:pPr algn="ctr"/>
              <a:r>
                <a:rPr lang="en-US" sz="1600" dirty="0"/>
                <a:t>INDIVIDUAL ITEM PAGE</a:t>
              </a:r>
            </a:p>
          </p:txBody>
        </p:sp>
      </p:grpSp>
      <p:grpSp>
        <p:nvGrpSpPr>
          <p:cNvPr id="14" name="Group 13"/>
          <p:cNvGrpSpPr>
            <a:grpSpLocks noGrp="1" noUngrp="1" noChangeAspect="1"/>
          </p:cNvGrpSpPr>
          <p:nvPr/>
        </p:nvGrpSpPr>
        <p:grpSpPr>
          <a:xfrm>
            <a:off x="6802242" y="4273550"/>
            <a:ext cx="4551558" cy="2291130"/>
            <a:chOff x="7205663" y="4273550"/>
            <a:chExt cx="3532187" cy="2291130"/>
          </a:xfrm>
        </p:grpSpPr>
        <p:pic>
          <p:nvPicPr>
            <p:cNvPr id="12" name="Picture 11" descr="m4"/>
            <p:cNvPicPr>
              <a:picLocks noRot="1" noChangeAspect="1" noMove="1" noResize="1"/>
            </p:cNvPicPr>
            <p:nvPr isPhoto="1"/>
          </p:nvPicPr>
          <p:blipFill>
            <a:blip r:embed="rId5" cstate="print">
              <a:lum/>
              <a:extLst>
                <a:ext uri="{28A0092B-C50C-407E-A947-70E740481C1C}">
                  <a14:useLocalDpi xmlns:a14="http://schemas.microsoft.com/office/drawing/2010/main" val="0"/>
                </a:ext>
              </a:extLst>
            </a:blip>
            <a:stretch>
              <a:fillRect/>
            </a:stretch>
          </p:blipFill>
          <p:spPr>
            <a:xfrm>
              <a:off x="7205663" y="4273550"/>
              <a:ext cx="3532187" cy="1782763"/>
            </a:xfrm>
            <a:prstGeom prst="rect">
              <a:avLst/>
            </a:prstGeom>
          </p:spPr>
        </p:pic>
        <p:sp>
          <p:nvSpPr>
            <p:cNvPr id="13" name="Rectangle 12"/>
            <p:cNvSpPr/>
            <p:nvPr/>
          </p:nvSpPr>
          <p:spPr>
            <a:xfrm>
              <a:off x="7205663" y="6221780"/>
              <a:ext cx="3532187" cy="342900"/>
            </a:xfrm>
            <a:prstGeom prst="rect">
              <a:avLst/>
            </a:prstGeom>
            <a:noFill/>
            <a:ln>
              <a:noFill/>
            </a:ln>
          </p:spPr>
          <p:txBody>
            <a:bodyPr anchor="ctr">
              <a:normAutofit fontScale="92500"/>
            </a:bodyPr>
            <a:lstStyle/>
            <a:p>
              <a:pPr algn="ctr"/>
              <a:r>
                <a:rPr lang="en-US" sz="1600" dirty="0"/>
                <a:t>INDIVIDUAL ITEM’S DETAILS AND RELATED PRODUCTS</a:t>
              </a:r>
            </a:p>
          </p:txBody>
        </p:sp>
      </p:grpSp>
      <p:sp>
        <p:nvSpPr>
          <p:cNvPr id="15" name="Rectangle 14"/>
          <p:cNvSpPr/>
          <p:nvPr/>
        </p:nvSpPr>
        <p:spPr>
          <a:xfrm>
            <a:off x="1646335" y="3875087"/>
            <a:ext cx="3551237" cy="342900"/>
          </a:xfrm>
          <a:prstGeom prst="rect">
            <a:avLst/>
          </a:prstGeom>
          <a:noFill/>
          <a:ln>
            <a:noFill/>
          </a:ln>
        </p:spPr>
        <p:txBody>
          <a:bodyPr anchor="ctr">
            <a:normAutofit/>
          </a:bodyPr>
          <a:lstStyle/>
          <a:p>
            <a:pPr algn="ctr"/>
            <a:r>
              <a:rPr lang="en-US" sz="1600" dirty="0"/>
              <a:t>MAIN PAGE</a:t>
            </a:r>
          </a:p>
        </p:txBody>
      </p:sp>
      <p:sp>
        <p:nvSpPr>
          <p:cNvPr id="16" name="Rectangle 15"/>
          <p:cNvSpPr/>
          <p:nvPr/>
        </p:nvSpPr>
        <p:spPr>
          <a:xfrm>
            <a:off x="6802242" y="3778602"/>
            <a:ext cx="3551237" cy="342900"/>
          </a:xfrm>
          <a:prstGeom prst="rect">
            <a:avLst/>
          </a:prstGeom>
          <a:noFill/>
          <a:ln>
            <a:noFill/>
          </a:ln>
        </p:spPr>
        <p:txBody>
          <a:bodyPr anchor="ctr">
            <a:normAutofit/>
          </a:bodyPr>
          <a:lstStyle/>
          <a:p>
            <a:pPr algn="ctr"/>
            <a:r>
              <a:rPr lang="en-US" sz="1600" dirty="0"/>
              <a:t>PRODUCTS</a:t>
            </a:r>
          </a:p>
        </p:txBody>
      </p:sp>
    </p:spTree>
    <p:extLst>
      <p:ext uri="{BB962C8B-B14F-4D97-AF65-F5344CB8AC3E}">
        <p14:creationId xmlns:p14="http://schemas.microsoft.com/office/powerpoint/2010/main" val="16362520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par>
                                <p:cTn id="10" presetID="18" presetClass="emph" presetSubtype="0" fill="hold" grpId="1" nodeType="withEffect">
                                  <p:stCondLst>
                                    <p:cond delay="0"/>
                                  </p:stCondLst>
                                  <p:iterate type="lt">
                                    <p:tmPct val="4000"/>
                                  </p:iterate>
                                  <p:childTnLst>
                                    <p:set>
                                      <p:cBhvr override="childStyle">
                                        <p:cTn id="11" dur="500" fill="hold"/>
                                        <p:tgtEl>
                                          <p:spTgt spid="2"/>
                                        </p:tgtEl>
                                        <p:attrNameLst>
                                          <p:attrName>style.textDecorationUnderline</p:attrName>
                                        </p:attrNameLst>
                                      </p:cBhvr>
                                      <p:to>
                                        <p:strVal val="true"/>
                                      </p:to>
                                    </p:set>
                                  </p:childTnLst>
                                </p:cTn>
                              </p:par>
                              <p:par>
                                <p:cTn id="12" presetID="10" presetClass="emph" presetSubtype="0" fill="hold" grpId="2" nodeType="withEffect">
                                  <p:stCondLst>
                                    <p:cond delay="0"/>
                                  </p:stCondLst>
                                  <p:iterate type="lt">
                                    <p:tmPct val="0"/>
                                  </p:iterate>
                                  <p:childTnLst>
                                    <p:anim calcmode="discrete" valueType="str">
                                      <p:cBhvr override="childStyle">
                                        <p:cTn id="13" dur="2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4" presetID="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3938" y="358775"/>
            <a:ext cx="7034048" cy="1325563"/>
          </a:xfrm>
        </p:spPr>
        <p:txBody>
          <a:bodyPr/>
          <a:lstStyle/>
          <a:p>
            <a:r>
              <a:rPr lang="en-US" dirty="0">
                <a:latin typeface="Mistral" panose="03090702030407020403" pitchFamily="66" charset="0"/>
              </a:rPr>
              <a:t>BEN 10’S BRAND STORE.</a:t>
            </a:r>
          </a:p>
        </p:txBody>
      </p:sp>
      <p:grpSp>
        <p:nvGrpSpPr>
          <p:cNvPr id="5" name="Group 4"/>
          <p:cNvGrpSpPr>
            <a:grpSpLocks noGrp="1" noUngrp="1" noChangeAspect="1"/>
          </p:cNvGrpSpPr>
          <p:nvPr/>
        </p:nvGrpSpPr>
        <p:grpSpPr>
          <a:xfrm>
            <a:off x="649698" y="1855788"/>
            <a:ext cx="4604238" cy="2138362"/>
            <a:chOff x="1441450" y="1919288"/>
            <a:chExt cx="3554413" cy="2138362"/>
          </a:xfrm>
        </p:grpSpPr>
        <p:pic>
          <p:nvPicPr>
            <p:cNvPr id="3" name="Picture 2" descr="b1"/>
            <p:cNvPicPr>
              <a:picLocks noRot="1" noChangeAspect="1" noMove="1" noResize="1"/>
            </p:cNvPicPr>
            <p:nvPr isPhoto="1"/>
          </p:nvPicPr>
          <p:blipFill>
            <a:blip r:embed="rId2" cstate="print">
              <a:lum/>
              <a:extLst>
                <a:ext uri="{28A0092B-C50C-407E-A947-70E740481C1C}">
                  <a14:useLocalDpi xmlns:a14="http://schemas.microsoft.com/office/drawing/2010/main" val="0"/>
                </a:ext>
              </a:extLst>
            </a:blip>
            <a:stretch>
              <a:fillRect/>
            </a:stretch>
          </p:blipFill>
          <p:spPr>
            <a:xfrm>
              <a:off x="1441450" y="1919288"/>
              <a:ext cx="3554413" cy="1782762"/>
            </a:xfrm>
            <a:prstGeom prst="rect">
              <a:avLst/>
            </a:prstGeom>
          </p:spPr>
        </p:pic>
        <p:sp>
          <p:nvSpPr>
            <p:cNvPr id="4" name="Rectangle 3"/>
            <p:cNvSpPr/>
            <p:nvPr/>
          </p:nvSpPr>
          <p:spPr>
            <a:xfrm>
              <a:off x="1441450" y="3714750"/>
              <a:ext cx="3554413" cy="342900"/>
            </a:xfrm>
            <a:prstGeom prst="rect">
              <a:avLst/>
            </a:prstGeom>
            <a:noFill/>
            <a:ln>
              <a:noFill/>
            </a:ln>
          </p:spPr>
          <p:txBody>
            <a:bodyPr anchor="ctr">
              <a:normAutofit/>
            </a:bodyPr>
            <a:lstStyle/>
            <a:p>
              <a:pPr algn="ctr"/>
              <a:endParaRPr lang="en-US" sz="1600" dirty="0"/>
            </a:p>
          </p:txBody>
        </p:sp>
      </p:grpSp>
      <p:grpSp>
        <p:nvGrpSpPr>
          <p:cNvPr id="8" name="Group 7"/>
          <p:cNvGrpSpPr>
            <a:grpSpLocks noGrp="1" noUngrp="1" noChangeAspect="1"/>
          </p:cNvGrpSpPr>
          <p:nvPr/>
        </p:nvGrpSpPr>
        <p:grpSpPr>
          <a:xfrm>
            <a:off x="6550269" y="1919288"/>
            <a:ext cx="4440116" cy="2138362"/>
            <a:chOff x="7191375" y="1919288"/>
            <a:chExt cx="3562350" cy="2138362"/>
          </a:xfrm>
        </p:grpSpPr>
        <p:pic>
          <p:nvPicPr>
            <p:cNvPr id="6" name="Picture 5" descr="B2"/>
            <p:cNvPicPr>
              <a:picLocks noRot="1" noChangeAspect="1" noMove="1" noResize="1"/>
            </p:cNvPicPr>
            <p:nvPr isPhoto="1"/>
          </p:nvPicPr>
          <p:blipFill>
            <a:blip r:embed="rId3" cstate="print">
              <a:lum/>
              <a:extLst>
                <a:ext uri="{28A0092B-C50C-407E-A947-70E740481C1C}">
                  <a14:useLocalDpi xmlns:a14="http://schemas.microsoft.com/office/drawing/2010/main" val="0"/>
                </a:ext>
              </a:extLst>
            </a:blip>
            <a:stretch>
              <a:fillRect/>
            </a:stretch>
          </p:blipFill>
          <p:spPr>
            <a:xfrm>
              <a:off x="7191375" y="1919288"/>
              <a:ext cx="3562350" cy="1782762"/>
            </a:xfrm>
            <a:prstGeom prst="rect">
              <a:avLst/>
            </a:prstGeom>
          </p:spPr>
        </p:pic>
        <p:sp>
          <p:nvSpPr>
            <p:cNvPr id="7" name="Rectangle 6"/>
            <p:cNvSpPr/>
            <p:nvPr/>
          </p:nvSpPr>
          <p:spPr>
            <a:xfrm>
              <a:off x="7191375" y="3714750"/>
              <a:ext cx="3562350" cy="342900"/>
            </a:xfrm>
            <a:prstGeom prst="rect">
              <a:avLst/>
            </a:prstGeom>
            <a:noFill/>
            <a:ln>
              <a:noFill/>
            </a:ln>
          </p:spPr>
          <p:txBody>
            <a:bodyPr anchor="ctr">
              <a:normAutofit/>
            </a:bodyPr>
            <a:lstStyle/>
            <a:p>
              <a:pPr algn="ctr"/>
              <a:endParaRPr lang="en-US" sz="1600" dirty="0"/>
            </a:p>
          </p:txBody>
        </p:sp>
      </p:grpSp>
      <p:grpSp>
        <p:nvGrpSpPr>
          <p:cNvPr id="11" name="Group 10"/>
          <p:cNvGrpSpPr>
            <a:grpSpLocks noGrp="1" noUngrp="1" noChangeAspect="1"/>
          </p:cNvGrpSpPr>
          <p:nvPr/>
        </p:nvGrpSpPr>
        <p:grpSpPr>
          <a:xfrm>
            <a:off x="913833" y="4337050"/>
            <a:ext cx="4075967" cy="2170113"/>
            <a:chOff x="1441450" y="4273550"/>
            <a:chExt cx="3540125" cy="2170113"/>
          </a:xfrm>
        </p:grpSpPr>
        <p:pic>
          <p:nvPicPr>
            <p:cNvPr id="9" name="Picture 8" descr="B3"/>
            <p:cNvPicPr>
              <a:picLocks noRot="1" noChangeAspect="1" noMove="1" noResize="1"/>
            </p:cNvPicPr>
            <p:nvPr isPhoto="1"/>
          </p:nvPicPr>
          <p:blipFill>
            <a:blip r:embed="rId4" cstate="print">
              <a:lum/>
              <a:extLst>
                <a:ext uri="{28A0092B-C50C-407E-A947-70E740481C1C}">
                  <a14:useLocalDpi xmlns:a14="http://schemas.microsoft.com/office/drawing/2010/main" val="0"/>
                </a:ext>
              </a:extLst>
            </a:blip>
            <a:stretch>
              <a:fillRect/>
            </a:stretch>
          </p:blipFill>
          <p:spPr>
            <a:xfrm>
              <a:off x="1455738" y="4273550"/>
              <a:ext cx="3525837" cy="1782763"/>
            </a:xfrm>
            <a:prstGeom prst="rect">
              <a:avLst/>
            </a:prstGeom>
          </p:spPr>
        </p:pic>
        <p:sp>
          <p:nvSpPr>
            <p:cNvPr id="10" name="Rectangle 9"/>
            <p:cNvSpPr/>
            <p:nvPr/>
          </p:nvSpPr>
          <p:spPr>
            <a:xfrm>
              <a:off x="1441450" y="6100763"/>
              <a:ext cx="3525837" cy="342900"/>
            </a:xfrm>
            <a:prstGeom prst="rect">
              <a:avLst/>
            </a:prstGeom>
            <a:noFill/>
            <a:ln>
              <a:noFill/>
            </a:ln>
          </p:spPr>
          <p:txBody>
            <a:bodyPr anchor="ctr">
              <a:normAutofit/>
            </a:bodyPr>
            <a:lstStyle/>
            <a:p>
              <a:pPr algn="ctr"/>
              <a:r>
                <a:rPr lang="en-US" sz="1600" dirty="0"/>
                <a:t>INDIVIDUAL ITEM PAGE</a:t>
              </a:r>
            </a:p>
          </p:txBody>
        </p:sp>
      </p:grpSp>
      <p:grpSp>
        <p:nvGrpSpPr>
          <p:cNvPr id="14" name="Group 13"/>
          <p:cNvGrpSpPr>
            <a:grpSpLocks noGrp="1" noUngrp="1" noChangeAspect="1"/>
          </p:cNvGrpSpPr>
          <p:nvPr/>
        </p:nvGrpSpPr>
        <p:grpSpPr>
          <a:xfrm>
            <a:off x="6752492" y="4273550"/>
            <a:ext cx="4001233" cy="2341563"/>
            <a:chOff x="7205663" y="4273550"/>
            <a:chExt cx="3548062" cy="2341563"/>
          </a:xfrm>
        </p:grpSpPr>
        <p:pic>
          <p:nvPicPr>
            <p:cNvPr id="12" name="Picture 11" descr="B4"/>
            <p:cNvPicPr>
              <a:picLocks noRot="1" noChangeAspect="1" noMove="1" noResize="1"/>
            </p:cNvPicPr>
            <p:nvPr isPhoto="1"/>
          </p:nvPicPr>
          <p:blipFill>
            <a:blip r:embed="rId5" cstate="print">
              <a:lum/>
              <a:extLst>
                <a:ext uri="{28A0092B-C50C-407E-A947-70E740481C1C}">
                  <a14:useLocalDpi xmlns:a14="http://schemas.microsoft.com/office/drawing/2010/main" val="0"/>
                </a:ext>
              </a:extLst>
            </a:blip>
            <a:stretch>
              <a:fillRect/>
            </a:stretch>
          </p:blipFill>
          <p:spPr>
            <a:xfrm>
              <a:off x="7205663" y="4273550"/>
              <a:ext cx="3532187" cy="1782763"/>
            </a:xfrm>
            <a:prstGeom prst="rect">
              <a:avLst/>
            </a:prstGeom>
          </p:spPr>
        </p:pic>
        <p:sp>
          <p:nvSpPr>
            <p:cNvPr id="13" name="Rectangle 12"/>
            <p:cNvSpPr/>
            <p:nvPr/>
          </p:nvSpPr>
          <p:spPr>
            <a:xfrm>
              <a:off x="7221538" y="6272213"/>
              <a:ext cx="3532187" cy="342900"/>
            </a:xfrm>
            <a:prstGeom prst="rect">
              <a:avLst/>
            </a:prstGeom>
            <a:noFill/>
            <a:ln>
              <a:noFill/>
            </a:ln>
          </p:spPr>
          <p:txBody>
            <a:bodyPr anchor="ctr">
              <a:normAutofit fontScale="77500" lnSpcReduction="20000"/>
            </a:bodyPr>
            <a:lstStyle/>
            <a:p>
              <a:pPr algn="ctr"/>
              <a:r>
                <a:rPr lang="en-US" sz="1600" dirty="0"/>
                <a:t>INDIVIDUAL ITEM’S DETAILS AND RELATED PRODUCTS</a:t>
              </a:r>
            </a:p>
            <a:p>
              <a:pPr algn="ctr"/>
              <a:endParaRPr lang="en-US" sz="1600" dirty="0"/>
            </a:p>
          </p:txBody>
        </p:sp>
      </p:grpSp>
      <p:sp>
        <p:nvSpPr>
          <p:cNvPr id="15" name="Rectangle 14"/>
          <p:cNvSpPr/>
          <p:nvPr/>
        </p:nvSpPr>
        <p:spPr>
          <a:xfrm>
            <a:off x="922059" y="3822700"/>
            <a:ext cx="3551237" cy="342900"/>
          </a:xfrm>
          <a:prstGeom prst="rect">
            <a:avLst/>
          </a:prstGeom>
          <a:noFill/>
          <a:ln>
            <a:noFill/>
          </a:ln>
        </p:spPr>
        <p:txBody>
          <a:bodyPr anchor="ctr">
            <a:normAutofit/>
          </a:bodyPr>
          <a:lstStyle/>
          <a:p>
            <a:pPr algn="ctr"/>
            <a:r>
              <a:rPr lang="en-US" sz="1600" dirty="0"/>
              <a:t>MAIN PAGE</a:t>
            </a:r>
          </a:p>
        </p:txBody>
      </p:sp>
      <p:sp>
        <p:nvSpPr>
          <p:cNvPr id="16" name="Rectangle 15"/>
          <p:cNvSpPr/>
          <p:nvPr/>
        </p:nvSpPr>
        <p:spPr>
          <a:xfrm>
            <a:off x="6770395" y="3759200"/>
            <a:ext cx="3551237" cy="342900"/>
          </a:xfrm>
          <a:prstGeom prst="rect">
            <a:avLst/>
          </a:prstGeom>
          <a:noFill/>
          <a:ln>
            <a:noFill/>
          </a:ln>
        </p:spPr>
        <p:txBody>
          <a:bodyPr anchor="ctr">
            <a:normAutofit/>
          </a:bodyPr>
          <a:lstStyle/>
          <a:p>
            <a:pPr algn="ctr"/>
            <a:r>
              <a:rPr lang="en-US" sz="1600" dirty="0"/>
              <a:t>PRODUCTS</a:t>
            </a:r>
          </a:p>
        </p:txBody>
      </p:sp>
    </p:spTree>
    <p:extLst>
      <p:ext uri="{BB962C8B-B14F-4D97-AF65-F5344CB8AC3E}">
        <p14:creationId xmlns:p14="http://schemas.microsoft.com/office/powerpoint/2010/main" val="30041981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18" presetClass="emph" presetSubtype="0" fill="hold" grpId="1" nodeType="withEffect">
                                  <p:stCondLst>
                                    <p:cond delay="0"/>
                                  </p:stCondLst>
                                  <p:iterate type="lt">
                                    <p:tmPct val="4000"/>
                                  </p:iterate>
                                  <p:childTnLst>
                                    <p:set>
                                      <p:cBhvr override="childStyle">
                                        <p:cTn id="22" dur="500" fill="hold"/>
                                        <p:tgtEl>
                                          <p:spTgt spid="2"/>
                                        </p:tgtEl>
                                        <p:attrNameLst>
                                          <p:attrName>style.textDecorationUnderline</p:attrName>
                                        </p:attrNameLst>
                                      </p:cBhvr>
                                      <p:to>
                                        <p:strVal val="true"/>
                                      </p:to>
                                    </p:set>
                                  </p:childTnLst>
                                </p:cTn>
                              </p:par>
                              <p:par>
                                <p:cTn id="23" presetID="10" presetClass="emph" presetSubtype="0" fill="hold" grpId="2" nodeType="withEffect">
                                  <p:stCondLst>
                                    <p:cond delay="0"/>
                                  </p:stCondLst>
                                  <p:iterate type="lt">
                                    <p:tmPct val="0"/>
                                  </p:iterate>
                                  <p:childTnLst>
                                    <p:anim calcmode="discrete" valueType="str">
                                      <p:cBhvr override="childStyle">
                                        <p:cTn id="24" dur="2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25" presetID="21" presetClass="entr" presetSubtype="1"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heel(1)">
                                      <p:cBhvr>
                                        <p:cTn id="27" dur="1000"/>
                                        <p:tgtEl>
                                          <p:spTgt spid="5"/>
                                        </p:tgtEl>
                                      </p:cBhvr>
                                    </p:animEffect>
                                  </p:childTnLst>
                                </p:cTn>
                              </p:par>
                              <p:par>
                                <p:cTn id="28" presetID="21" presetClass="entr" presetSubtype="1"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heel(1)">
                                      <p:cBhvr>
                                        <p:cTn id="30" dur="1000"/>
                                        <p:tgtEl>
                                          <p:spTgt spid="8"/>
                                        </p:tgtEl>
                                      </p:cBhvr>
                                    </p:animEffect>
                                  </p:childTnLst>
                                </p:cTn>
                              </p:par>
                              <p:par>
                                <p:cTn id="31" presetID="21" presetClass="entr" presetSubtype="1"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heel(1)">
                                      <p:cBhvr>
                                        <p:cTn id="33" dur="1000"/>
                                        <p:tgtEl>
                                          <p:spTgt spid="14"/>
                                        </p:tgtEl>
                                      </p:cBhvr>
                                    </p:animEffect>
                                  </p:childTnLst>
                                </p:cTn>
                              </p:par>
                              <p:par>
                                <p:cTn id="34" presetID="21" presetClass="entr" presetSubtype="1"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1386" y="307975"/>
            <a:ext cx="5856890" cy="1325563"/>
          </a:xfrm>
        </p:spPr>
        <p:txBody>
          <a:bodyPr/>
          <a:lstStyle/>
          <a:p>
            <a:r>
              <a:rPr lang="en-US" dirty="0">
                <a:latin typeface="Mistral" panose="03090702030407020403" pitchFamily="66" charset="0"/>
              </a:rPr>
              <a:t>DISNEP’S BRAND STORE.</a:t>
            </a:r>
          </a:p>
        </p:txBody>
      </p:sp>
      <p:grpSp>
        <p:nvGrpSpPr>
          <p:cNvPr id="5" name="Group 4"/>
          <p:cNvGrpSpPr>
            <a:grpSpLocks noGrp="1" noUngrp="1" noChangeAspect="1"/>
          </p:cNvGrpSpPr>
          <p:nvPr/>
        </p:nvGrpSpPr>
        <p:grpSpPr>
          <a:xfrm>
            <a:off x="1443038" y="1919288"/>
            <a:ext cx="3929062" cy="2216027"/>
            <a:chOff x="1443038" y="1919288"/>
            <a:chExt cx="3551237" cy="2216027"/>
          </a:xfrm>
        </p:grpSpPr>
        <p:pic>
          <p:nvPicPr>
            <p:cNvPr id="3" name="Picture 2" descr="D1"/>
            <p:cNvPicPr>
              <a:picLocks noRot="1" noChangeAspect="1" noMove="1" noResize="1"/>
            </p:cNvPicPr>
            <p:nvPr isPhoto="1"/>
          </p:nvPicPr>
          <p:blipFill>
            <a:blip r:embed="rId2" cstate="print">
              <a:lum/>
              <a:extLst>
                <a:ext uri="{28A0092B-C50C-407E-A947-70E740481C1C}">
                  <a14:useLocalDpi xmlns:a14="http://schemas.microsoft.com/office/drawing/2010/main" val="0"/>
                </a:ext>
              </a:extLst>
            </a:blip>
            <a:stretch>
              <a:fillRect/>
            </a:stretch>
          </p:blipFill>
          <p:spPr>
            <a:xfrm>
              <a:off x="1443038" y="1919288"/>
              <a:ext cx="3551237" cy="1782762"/>
            </a:xfrm>
            <a:prstGeom prst="rect">
              <a:avLst/>
            </a:prstGeom>
          </p:spPr>
        </p:pic>
        <p:sp>
          <p:nvSpPr>
            <p:cNvPr id="4" name="Rectangle 3"/>
            <p:cNvSpPr/>
            <p:nvPr/>
          </p:nvSpPr>
          <p:spPr>
            <a:xfrm>
              <a:off x="1443038" y="3792415"/>
              <a:ext cx="3551237" cy="342900"/>
            </a:xfrm>
            <a:prstGeom prst="rect">
              <a:avLst/>
            </a:prstGeom>
            <a:noFill/>
            <a:ln>
              <a:noFill/>
            </a:ln>
          </p:spPr>
          <p:txBody>
            <a:bodyPr anchor="ctr">
              <a:normAutofit/>
            </a:bodyPr>
            <a:lstStyle/>
            <a:p>
              <a:pPr algn="ctr"/>
              <a:r>
                <a:rPr lang="en-US" sz="1600" dirty="0"/>
                <a:t>MAIN PAGE</a:t>
              </a:r>
            </a:p>
          </p:txBody>
        </p:sp>
      </p:grpSp>
      <p:grpSp>
        <p:nvGrpSpPr>
          <p:cNvPr id="8" name="Group 7"/>
          <p:cNvGrpSpPr>
            <a:grpSpLocks noGrp="1" noUngrp="1" noChangeAspect="1"/>
          </p:cNvGrpSpPr>
          <p:nvPr/>
        </p:nvGrpSpPr>
        <p:grpSpPr>
          <a:xfrm>
            <a:off x="6462346" y="1919288"/>
            <a:ext cx="4270742" cy="2182812"/>
            <a:chOff x="7212013" y="1919288"/>
            <a:chExt cx="3521075" cy="2182812"/>
          </a:xfrm>
        </p:grpSpPr>
        <p:pic>
          <p:nvPicPr>
            <p:cNvPr id="6" name="Picture 5" descr="d2"/>
            <p:cNvPicPr>
              <a:picLocks noRot="1" noChangeAspect="1" noMove="1" noResize="1"/>
            </p:cNvPicPr>
            <p:nvPr isPhoto="1"/>
          </p:nvPicPr>
          <p:blipFill>
            <a:blip r:embed="rId3" cstate="print">
              <a:lum/>
              <a:extLst>
                <a:ext uri="{28A0092B-C50C-407E-A947-70E740481C1C}">
                  <a14:useLocalDpi xmlns:a14="http://schemas.microsoft.com/office/drawing/2010/main" val="0"/>
                </a:ext>
              </a:extLst>
            </a:blip>
            <a:stretch>
              <a:fillRect/>
            </a:stretch>
          </p:blipFill>
          <p:spPr>
            <a:xfrm>
              <a:off x="7212013" y="1919288"/>
              <a:ext cx="3521075" cy="1782762"/>
            </a:xfrm>
            <a:prstGeom prst="rect">
              <a:avLst/>
            </a:prstGeom>
          </p:spPr>
        </p:pic>
        <p:sp>
          <p:nvSpPr>
            <p:cNvPr id="7" name="Rectangle 6"/>
            <p:cNvSpPr/>
            <p:nvPr/>
          </p:nvSpPr>
          <p:spPr>
            <a:xfrm>
              <a:off x="7212013" y="3759200"/>
              <a:ext cx="3521075" cy="342900"/>
            </a:xfrm>
            <a:prstGeom prst="rect">
              <a:avLst/>
            </a:prstGeom>
            <a:noFill/>
            <a:ln>
              <a:noFill/>
            </a:ln>
          </p:spPr>
          <p:txBody>
            <a:bodyPr anchor="ctr">
              <a:normAutofit/>
            </a:bodyPr>
            <a:lstStyle/>
            <a:p>
              <a:pPr algn="ctr"/>
              <a:r>
                <a:rPr lang="en-US" sz="1600" dirty="0"/>
                <a:t>PRODUCTS</a:t>
              </a:r>
            </a:p>
          </p:txBody>
        </p:sp>
      </p:grpSp>
      <p:grpSp>
        <p:nvGrpSpPr>
          <p:cNvPr id="11" name="Group 10"/>
          <p:cNvGrpSpPr>
            <a:grpSpLocks noGrp="1" noUngrp="1" noChangeAspect="1"/>
          </p:cNvGrpSpPr>
          <p:nvPr/>
        </p:nvGrpSpPr>
        <p:grpSpPr>
          <a:xfrm>
            <a:off x="1379050" y="4273550"/>
            <a:ext cx="3993050" cy="2149476"/>
            <a:chOff x="1379050" y="4273550"/>
            <a:chExt cx="3610463" cy="2149476"/>
          </a:xfrm>
        </p:grpSpPr>
        <p:pic>
          <p:nvPicPr>
            <p:cNvPr id="9" name="Picture 8" descr="d3"/>
            <p:cNvPicPr>
              <a:picLocks noRot="1" noChangeAspect="1" noMove="1" noResize="1"/>
            </p:cNvPicPr>
            <p:nvPr isPhoto="1"/>
          </p:nvPicPr>
          <p:blipFill>
            <a:blip r:embed="rId4" cstate="print">
              <a:lum/>
              <a:extLst>
                <a:ext uri="{28A0092B-C50C-407E-A947-70E740481C1C}">
                  <a14:useLocalDpi xmlns:a14="http://schemas.microsoft.com/office/drawing/2010/main" val="0"/>
                </a:ext>
              </a:extLst>
            </a:blip>
            <a:stretch>
              <a:fillRect/>
            </a:stretch>
          </p:blipFill>
          <p:spPr>
            <a:xfrm>
              <a:off x="1449388" y="4273550"/>
              <a:ext cx="3540125" cy="1782763"/>
            </a:xfrm>
            <a:prstGeom prst="rect">
              <a:avLst/>
            </a:prstGeom>
          </p:spPr>
        </p:pic>
        <p:sp>
          <p:nvSpPr>
            <p:cNvPr id="10" name="Rectangle 9"/>
            <p:cNvSpPr/>
            <p:nvPr/>
          </p:nvSpPr>
          <p:spPr>
            <a:xfrm>
              <a:off x="1379050" y="6080126"/>
              <a:ext cx="3540125" cy="342900"/>
            </a:xfrm>
            <a:prstGeom prst="rect">
              <a:avLst/>
            </a:prstGeom>
            <a:noFill/>
            <a:ln>
              <a:noFill/>
            </a:ln>
          </p:spPr>
          <p:txBody>
            <a:bodyPr anchor="ctr">
              <a:normAutofit/>
            </a:bodyPr>
            <a:lstStyle/>
            <a:p>
              <a:pPr algn="ctr"/>
              <a:r>
                <a:rPr lang="en-US" sz="1600" dirty="0"/>
                <a:t>INDIVIDUAL ITEM PAGE</a:t>
              </a:r>
            </a:p>
          </p:txBody>
        </p:sp>
      </p:grpSp>
      <p:grpSp>
        <p:nvGrpSpPr>
          <p:cNvPr id="14" name="Group 13"/>
          <p:cNvGrpSpPr>
            <a:grpSpLocks noGrp="1" noUngrp="1" noChangeAspect="1"/>
          </p:cNvGrpSpPr>
          <p:nvPr/>
        </p:nvGrpSpPr>
        <p:grpSpPr>
          <a:xfrm>
            <a:off x="6312877" y="4273550"/>
            <a:ext cx="4418623" cy="2297113"/>
            <a:chOff x="7213600" y="4273550"/>
            <a:chExt cx="3517900" cy="2297113"/>
          </a:xfrm>
        </p:grpSpPr>
        <p:pic>
          <p:nvPicPr>
            <p:cNvPr id="12" name="Picture 11" descr="d4"/>
            <p:cNvPicPr>
              <a:picLocks noRot="1" noChangeAspect="1" noMove="1" noResize="1"/>
            </p:cNvPicPr>
            <p:nvPr isPhoto="1"/>
          </p:nvPicPr>
          <p:blipFill>
            <a:blip r:embed="rId5" cstate="print">
              <a:lum/>
              <a:extLst>
                <a:ext uri="{28A0092B-C50C-407E-A947-70E740481C1C}">
                  <a14:useLocalDpi xmlns:a14="http://schemas.microsoft.com/office/drawing/2010/main" val="0"/>
                </a:ext>
              </a:extLst>
            </a:blip>
            <a:stretch>
              <a:fillRect/>
            </a:stretch>
          </p:blipFill>
          <p:spPr>
            <a:xfrm>
              <a:off x="7213600" y="4273550"/>
              <a:ext cx="3517900" cy="1782763"/>
            </a:xfrm>
            <a:prstGeom prst="rect">
              <a:avLst/>
            </a:prstGeom>
          </p:spPr>
        </p:pic>
        <p:sp>
          <p:nvSpPr>
            <p:cNvPr id="13" name="Rectangle 12"/>
            <p:cNvSpPr/>
            <p:nvPr/>
          </p:nvSpPr>
          <p:spPr>
            <a:xfrm>
              <a:off x="7213600" y="6227763"/>
              <a:ext cx="3517900" cy="342900"/>
            </a:xfrm>
            <a:prstGeom prst="rect">
              <a:avLst/>
            </a:prstGeom>
            <a:noFill/>
            <a:ln>
              <a:noFill/>
            </a:ln>
          </p:spPr>
          <p:txBody>
            <a:bodyPr anchor="ctr">
              <a:normAutofit fontScale="92500"/>
            </a:bodyPr>
            <a:lstStyle/>
            <a:p>
              <a:pPr algn="ctr"/>
              <a:r>
                <a:rPr lang="en-US" sz="1600" dirty="0"/>
                <a:t>INDIVIDUAL ITEM’S DETAILS AND RELATED PRODUCTS</a:t>
              </a:r>
            </a:p>
            <a:p>
              <a:pPr algn="ctr"/>
              <a:endParaRPr lang="en-US" sz="1600" dirty="0"/>
            </a:p>
          </p:txBody>
        </p:sp>
      </p:grpSp>
    </p:spTree>
    <p:extLst>
      <p:ext uri="{BB962C8B-B14F-4D97-AF65-F5344CB8AC3E}">
        <p14:creationId xmlns:p14="http://schemas.microsoft.com/office/powerpoint/2010/main" val="334764765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18" presetClass="emph" presetSubtype="0" fill="hold" grpId="1" nodeType="withEffect">
                                  <p:stCondLst>
                                    <p:cond delay="0"/>
                                  </p:stCondLst>
                                  <p:iterate type="lt">
                                    <p:tmPct val="4000"/>
                                  </p:iterate>
                                  <p:childTnLst>
                                    <p:set>
                                      <p:cBhvr override="childStyle">
                                        <p:cTn id="22" dur="500" fill="hold"/>
                                        <p:tgtEl>
                                          <p:spTgt spid="2"/>
                                        </p:tgtEl>
                                        <p:attrNameLst>
                                          <p:attrName>style.textDecorationUnderline</p:attrName>
                                        </p:attrNameLst>
                                      </p:cBhvr>
                                      <p:to>
                                        <p:strVal val="true"/>
                                      </p:to>
                                    </p:set>
                                  </p:childTnLst>
                                </p:cTn>
                              </p:par>
                              <p:par>
                                <p:cTn id="23" presetID="10" presetClass="emph" presetSubtype="0" fill="hold" grpId="2" nodeType="withEffect">
                                  <p:stCondLst>
                                    <p:cond delay="0"/>
                                  </p:stCondLst>
                                  <p:iterate type="lt">
                                    <p:tmPct val="0"/>
                                  </p:iterate>
                                  <p:childTnLst>
                                    <p:anim calcmode="discrete" valueType="str">
                                      <p:cBhvr override="childStyle">
                                        <p:cTn id="24" dur="2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25" presetID="3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1000" fill="hold"/>
                                        <p:tgtEl>
                                          <p:spTgt spid="5"/>
                                        </p:tgtEl>
                                        <p:attrNameLst>
                                          <p:attrName>ppt_w</p:attrName>
                                        </p:attrNameLst>
                                      </p:cBhvr>
                                      <p:tavLst>
                                        <p:tav tm="0">
                                          <p:val>
                                            <p:fltVal val="0"/>
                                          </p:val>
                                        </p:tav>
                                        <p:tav tm="100000">
                                          <p:val>
                                            <p:strVal val="#ppt_w"/>
                                          </p:val>
                                        </p:tav>
                                      </p:tavLst>
                                    </p:anim>
                                    <p:anim calcmode="lin" valueType="num">
                                      <p:cBhvr>
                                        <p:cTn id="28" dur="1000" fill="hold"/>
                                        <p:tgtEl>
                                          <p:spTgt spid="5"/>
                                        </p:tgtEl>
                                        <p:attrNameLst>
                                          <p:attrName>ppt_h</p:attrName>
                                        </p:attrNameLst>
                                      </p:cBhvr>
                                      <p:tavLst>
                                        <p:tav tm="0">
                                          <p:val>
                                            <p:fltVal val="0"/>
                                          </p:val>
                                        </p:tav>
                                        <p:tav tm="100000">
                                          <p:val>
                                            <p:strVal val="#ppt_h"/>
                                          </p:val>
                                        </p:tav>
                                      </p:tavLst>
                                    </p:anim>
                                    <p:anim calcmode="lin" valueType="num">
                                      <p:cBhvr>
                                        <p:cTn id="29" dur="1000" fill="hold"/>
                                        <p:tgtEl>
                                          <p:spTgt spid="5"/>
                                        </p:tgtEl>
                                        <p:attrNameLst>
                                          <p:attrName>style.rotation</p:attrName>
                                        </p:attrNameLst>
                                      </p:cBhvr>
                                      <p:tavLst>
                                        <p:tav tm="0">
                                          <p:val>
                                            <p:fltVal val="90"/>
                                          </p:val>
                                        </p:tav>
                                        <p:tav tm="100000">
                                          <p:val>
                                            <p:fltVal val="0"/>
                                          </p:val>
                                        </p:tav>
                                      </p:tavLst>
                                    </p:anim>
                                    <p:animEffect transition="in" filter="fade">
                                      <p:cBhvr>
                                        <p:cTn id="30" dur="1000"/>
                                        <p:tgtEl>
                                          <p:spTgt spid="5"/>
                                        </p:tgtEl>
                                      </p:cBhvr>
                                    </p:animEffect>
                                  </p:childTnLst>
                                </p:cTn>
                              </p:par>
                              <p:par>
                                <p:cTn id="31" presetID="3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1000" fill="hold"/>
                                        <p:tgtEl>
                                          <p:spTgt spid="8"/>
                                        </p:tgtEl>
                                        <p:attrNameLst>
                                          <p:attrName>ppt_w</p:attrName>
                                        </p:attrNameLst>
                                      </p:cBhvr>
                                      <p:tavLst>
                                        <p:tav tm="0">
                                          <p:val>
                                            <p:fltVal val="0"/>
                                          </p:val>
                                        </p:tav>
                                        <p:tav tm="100000">
                                          <p:val>
                                            <p:strVal val="#ppt_w"/>
                                          </p:val>
                                        </p:tav>
                                      </p:tavLst>
                                    </p:anim>
                                    <p:anim calcmode="lin" valueType="num">
                                      <p:cBhvr>
                                        <p:cTn id="34" dur="1000" fill="hold"/>
                                        <p:tgtEl>
                                          <p:spTgt spid="8"/>
                                        </p:tgtEl>
                                        <p:attrNameLst>
                                          <p:attrName>ppt_h</p:attrName>
                                        </p:attrNameLst>
                                      </p:cBhvr>
                                      <p:tavLst>
                                        <p:tav tm="0">
                                          <p:val>
                                            <p:fltVal val="0"/>
                                          </p:val>
                                        </p:tav>
                                        <p:tav tm="100000">
                                          <p:val>
                                            <p:strVal val="#ppt_h"/>
                                          </p:val>
                                        </p:tav>
                                      </p:tavLst>
                                    </p:anim>
                                    <p:anim calcmode="lin" valueType="num">
                                      <p:cBhvr>
                                        <p:cTn id="35" dur="1000" fill="hold"/>
                                        <p:tgtEl>
                                          <p:spTgt spid="8"/>
                                        </p:tgtEl>
                                        <p:attrNameLst>
                                          <p:attrName>style.rotation</p:attrName>
                                        </p:attrNameLst>
                                      </p:cBhvr>
                                      <p:tavLst>
                                        <p:tav tm="0">
                                          <p:val>
                                            <p:fltVal val="90"/>
                                          </p:val>
                                        </p:tav>
                                        <p:tav tm="100000">
                                          <p:val>
                                            <p:fltVal val="0"/>
                                          </p:val>
                                        </p:tav>
                                      </p:tavLst>
                                    </p:anim>
                                    <p:animEffect transition="in" filter="fade">
                                      <p:cBhvr>
                                        <p:cTn id="36" dur="1000"/>
                                        <p:tgtEl>
                                          <p:spTgt spid="8"/>
                                        </p:tgtEl>
                                      </p:cBhvr>
                                    </p:animEffect>
                                  </p:childTnLst>
                                </p:cTn>
                              </p:par>
                              <p:par>
                                <p:cTn id="37" presetID="3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par>
                                <p:cTn id="43" presetID="31"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1000" fill="hold"/>
                                        <p:tgtEl>
                                          <p:spTgt spid="11"/>
                                        </p:tgtEl>
                                        <p:attrNameLst>
                                          <p:attrName>ppt_w</p:attrName>
                                        </p:attrNameLst>
                                      </p:cBhvr>
                                      <p:tavLst>
                                        <p:tav tm="0">
                                          <p:val>
                                            <p:fltVal val="0"/>
                                          </p:val>
                                        </p:tav>
                                        <p:tav tm="100000">
                                          <p:val>
                                            <p:strVal val="#ppt_w"/>
                                          </p:val>
                                        </p:tav>
                                      </p:tavLst>
                                    </p:anim>
                                    <p:anim calcmode="lin" valueType="num">
                                      <p:cBhvr>
                                        <p:cTn id="46" dur="1000" fill="hold"/>
                                        <p:tgtEl>
                                          <p:spTgt spid="11"/>
                                        </p:tgtEl>
                                        <p:attrNameLst>
                                          <p:attrName>ppt_h</p:attrName>
                                        </p:attrNameLst>
                                      </p:cBhvr>
                                      <p:tavLst>
                                        <p:tav tm="0">
                                          <p:val>
                                            <p:fltVal val="0"/>
                                          </p:val>
                                        </p:tav>
                                        <p:tav tm="100000">
                                          <p:val>
                                            <p:strVal val="#ppt_h"/>
                                          </p:val>
                                        </p:tav>
                                      </p:tavLst>
                                    </p:anim>
                                    <p:anim calcmode="lin" valueType="num">
                                      <p:cBhvr>
                                        <p:cTn id="47" dur="1000" fill="hold"/>
                                        <p:tgtEl>
                                          <p:spTgt spid="11"/>
                                        </p:tgtEl>
                                        <p:attrNameLst>
                                          <p:attrName>style.rotation</p:attrName>
                                        </p:attrNameLst>
                                      </p:cBhvr>
                                      <p:tavLst>
                                        <p:tav tm="0">
                                          <p:val>
                                            <p:fltVal val="90"/>
                                          </p:val>
                                        </p:tav>
                                        <p:tav tm="100000">
                                          <p:val>
                                            <p:fltVal val="0"/>
                                          </p:val>
                                        </p:tav>
                                      </p:tavLst>
                                    </p:anim>
                                    <p:animEffect transition="in" filter="fade">
                                      <p:cBhvr>
                                        <p:cTn id="4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083" y="422275"/>
            <a:ext cx="5573110" cy="1325563"/>
          </a:xfrm>
        </p:spPr>
        <p:txBody>
          <a:bodyPr/>
          <a:lstStyle/>
          <a:p>
            <a:r>
              <a:rPr lang="en-US" dirty="0">
                <a:latin typeface="Mistral" panose="03090702030407020403" pitchFamily="66" charset="0"/>
              </a:rPr>
              <a:t>PIXAR’S</a:t>
            </a:r>
            <a:r>
              <a:rPr lang="en-US" dirty="0"/>
              <a:t> </a:t>
            </a:r>
            <a:r>
              <a:rPr lang="en-US" dirty="0">
                <a:latin typeface="Mistral" panose="03090702030407020403" pitchFamily="66" charset="0"/>
              </a:rPr>
              <a:t>BRAND STORE.</a:t>
            </a:r>
            <a:endParaRPr lang="en-US" dirty="0"/>
          </a:p>
        </p:txBody>
      </p:sp>
      <p:grpSp>
        <p:nvGrpSpPr>
          <p:cNvPr id="5" name="Group 4"/>
          <p:cNvGrpSpPr>
            <a:grpSpLocks noGrp="1" noUngrp="1" noChangeAspect="1"/>
          </p:cNvGrpSpPr>
          <p:nvPr/>
        </p:nvGrpSpPr>
        <p:grpSpPr>
          <a:xfrm>
            <a:off x="1457325" y="1919288"/>
            <a:ext cx="4169752" cy="2209678"/>
            <a:chOff x="1457325" y="1919288"/>
            <a:chExt cx="3522663" cy="2209678"/>
          </a:xfrm>
        </p:grpSpPr>
        <p:pic>
          <p:nvPicPr>
            <p:cNvPr id="3" name="Picture 2" descr="p1"/>
            <p:cNvPicPr>
              <a:picLocks noRot="1" noChangeAspect="1" noMove="1" noResize="1"/>
            </p:cNvPicPr>
            <p:nvPr isPhoto="1"/>
          </p:nvPicPr>
          <p:blipFill>
            <a:blip r:embed="rId2" cstate="print">
              <a:lum/>
              <a:extLst>
                <a:ext uri="{28A0092B-C50C-407E-A947-70E740481C1C}">
                  <a14:useLocalDpi xmlns:a14="http://schemas.microsoft.com/office/drawing/2010/main" val="0"/>
                </a:ext>
              </a:extLst>
            </a:blip>
            <a:stretch>
              <a:fillRect/>
            </a:stretch>
          </p:blipFill>
          <p:spPr>
            <a:xfrm>
              <a:off x="1457325" y="1919288"/>
              <a:ext cx="3522663" cy="1782762"/>
            </a:xfrm>
            <a:prstGeom prst="rect">
              <a:avLst/>
            </a:prstGeom>
          </p:spPr>
        </p:pic>
        <p:sp>
          <p:nvSpPr>
            <p:cNvPr id="4" name="Rectangle 3"/>
            <p:cNvSpPr/>
            <p:nvPr/>
          </p:nvSpPr>
          <p:spPr>
            <a:xfrm>
              <a:off x="1457325" y="3786066"/>
              <a:ext cx="3522663" cy="342900"/>
            </a:xfrm>
            <a:prstGeom prst="rect">
              <a:avLst/>
            </a:prstGeom>
            <a:noFill/>
            <a:ln>
              <a:noFill/>
            </a:ln>
          </p:spPr>
          <p:txBody>
            <a:bodyPr anchor="ctr">
              <a:normAutofit/>
            </a:bodyPr>
            <a:lstStyle/>
            <a:p>
              <a:pPr algn="ctr"/>
              <a:r>
                <a:rPr lang="en-US" sz="1600" dirty="0"/>
                <a:t>MAIN PAGE</a:t>
              </a:r>
            </a:p>
          </p:txBody>
        </p:sp>
      </p:grpSp>
      <p:grpSp>
        <p:nvGrpSpPr>
          <p:cNvPr id="8" name="Group 7"/>
          <p:cNvGrpSpPr>
            <a:grpSpLocks noGrp="1" noUngrp="1" noChangeAspect="1"/>
          </p:cNvGrpSpPr>
          <p:nvPr/>
        </p:nvGrpSpPr>
        <p:grpSpPr>
          <a:xfrm>
            <a:off x="6479931" y="1919288"/>
            <a:ext cx="4269032" cy="2182812"/>
            <a:chOff x="7194550" y="1919288"/>
            <a:chExt cx="3554413" cy="2182812"/>
          </a:xfrm>
        </p:grpSpPr>
        <p:pic>
          <p:nvPicPr>
            <p:cNvPr id="6" name="Picture 5" descr="p2"/>
            <p:cNvPicPr>
              <a:picLocks noRot="1" noChangeAspect="1" noMove="1" noResize="1"/>
            </p:cNvPicPr>
            <p:nvPr isPhoto="1"/>
          </p:nvPicPr>
          <p:blipFill>
            <a:blip r:embed="rId3" cstate="print">
              <a:lum/>
              <a:extLst>
                <a:ext uri="{28A0092B-C50C-407E-A947-70E740481C1C}">
                  <a14:useLocalDpi xmlns:a14="http://schemas.microsoft.com/office/drawing/2010/main" val="0"/>
                </a:ext>
              </a:extLst>
            </a:blip>
            <a:stretch>
              <a:fillRect/>
            </a:stretch>
          </p:blipFill>
          <p:spPr>
            <a:xfrm>
              <a:off x="7194550" y="1919288"/>
              <a:ext cx="3554413" cy="1782762"/>
            </a:xfrm>
            <a:prstGeom prst="rect">
              <a:avLst/>
            </a:prstGeom>
          </p:spPr>
        </p:pic>
        <p:sp>
          <p:nvSpPr>
            <p:cNvPr id="7" name="Rectangle 6"/>
            <p:cNvSpPr/>
            <p:nvPr/>
          </p:nvSpPr>
          <p:spPr>
            <a:xfrm>
              <a:off x="7194550" y="3759200"/>
              <a:ext cx="3554413" cy="342900"/>
            </a:xfrm>
            <a:prstGeom prst="rect">
              <a:avLst/>
            </a:prstGeom>
            <a:noFill/>
            <a:ln>
              <a:noFill/>
            </a:ln>
          </p:spPr>
          <p:txBody>
            <a:bodyPr anchor="ctr">
              <a:normAutofit/>
            </a:bodyPr>
            <a:lstStyle/>
            <a:p>
              <a:pPr algn="ctr"/>
              <a:r>
                <a:rPr lang="en-US" sz="1600" dirty="0"/>
                <a:t>RODUCTS</a:t>
              </a:r>
            </a:p>
          </p:txBody>
        </p:sp>
      </p:grpSp>
      <p:grpSp>
        <p:nvGrpSpPr>
          <p:cNvPr id="11" name="Group 10"/>
          <p:cNvGrpSpPr>
            <a:grpSpLocks noGrp="1" noUngrp="1" noChangeAspect="1"/>
          </p:cNvGrpSpPr>
          <p:nvPr/>
        </p:nvGrpSpPr>
        <p:grpSpPr>
          <a:xfrm>
            <a:off x="1441451" y="4273550"/>
            <a:ext cx="4080118" cy="2182812"/>
            <a:chOff x="1441451" y="4273550"/>
            <a:chExt cx="3546474" cy="2182812"/>
          </a:xfrm>
        </p:grpSpPr>
        <p:pic>
          <p:nvPicPr>
            <p:cNvPr id="9" name="Picture 8" descr="p3"/>
            <p:cNvPicPr>
              <a:picLocks noRot="1" noChangeAspect="1" noMove="1" noResize="1"/>
            </p:cNvPicPr>
            <p:nvPr isPhoto="1"/>
          </p:nvPicPr>
          <p:blipFill>
            <a:blip r:embed="rId4" cstate="print">
              <a:lum/>
              <a:extLst>
                <a:ext uri="{28A0092B-C50C-407E-A947-70E740481C1C}">
                  <a14:useLocalDpi xmlns:a14="http://schemas.microsoft.com/office/drawing/2010/main" val="0"/>
                </a:ext>
              </a:extLst>
            </a:blip>
            <a:stretch>
              <a:fillRect/>
            </a:stretch>
          </p:blipFill>
          <p:spPr>
            <a:xfrm>
              <a:off x="1449388" y="4273550"/>
              <a:ext cx="3538537" cy="1782763"/>
            </a:xfrm>
            <a:prstGeom prst="rect">
              <a:avLst/>
            </a:prstGeom>
          </p:spPr>
        </p:pic>
        <p:sp>
          <p:nvSpPr>
            <p:cNvPr id="10" name="Rectangle 9"/>
            <p:cNvSpPr/>
            <p:nvPr/>
          </p:nvSpPr>
          <p:spPr>
            <a:xfrm>
              <a:off x="1441451" y="6113462"/>
              <a:ext cx="3538537" cy="342900"/>
            </a:xfrm>
            <a:prstGeom prst="rect">
              <a:avLst/>
            </a:prstGeom>
            <a:noFill/>
            <a:ln>
              <a:noFill/>
            </a:ln>
          </p:spPr>
          <p:txBody>
            <a:bodyPr anchor="ctr">
              <a:normAutofit/>
            </a:bodyPr>
            <a:lstStyle/>
            <a:p>
              <a:pPr algn="ctr"/>
              <a:r>
                <a:rPr lang="en-US" sz="1600" dirty="0"/>
                <a:t>INDIVIDUAL ITEM PAGE</a:t>
              </a:r>
            </a:p>
          </p:txBody>
        </p:sp>
      </p:grpSp>
      <p:grpSp>
        <p:nvGrpSpPr>
          <p:cNvPr id="14" name="Group 13"/>
          <p:cNvGrpSpPr>
            <a:grpSpLocks noGrp="1" noUngrp="1" noChangeAspect="1"/>
          </p:cNvGrpSpPr>
          <p:nvPr/>
        </p:nvGrpSpPr>
        <p:grpSpPr>
          <a:xfrm>
            <a:off x="6699738" y="4273550"/>
            <a:ext cx="4031762" cy="2252663"/>
            <a:chOff x="7213600" y="4273550"/>
            <a:chExt cx="3517900" cy="2252663"/>
          </a:xfrm>
        </p:grpSpPr>
        <p:pic>
          <p:nvPicPr>
            <p:cNvPr id="12" name="Picture 11" descr="p4"/>
            <p:cNvPicPr>
              <a:picLocks noRot="1" noChangeAspect="1" noMove="1" noResize="1"/>
            </p:cNvPicPr>
            <p:nvPr isPhoto="1"/>
          </p:nvPicPr>
          <p:blipFill>
            <a:blip r:embed="rId5" cstate="print">
              <a:lum/>
              <a:extLst>
                <a:ext uri="{28A0092B-C50C-407E-A947-70E740481C1C}">
                  <a14:useLocalDpi xmlns:a14="http://schemas.microsoft.com/office/drawing/2010/main" val="0"/>
                </a:ext>
              </a:extLst>
            </a:blip>
            <a:stretch>
              <a:fillRect/>
            </a:stretch>
          </p:blipFill>
          <p:spPr>
            <a:xfrm>
              <a:off x="7213600" y="4273550"/>
              <a:ext cx="3517900" cy="1782763"/>
            </a:xfrm>
            <a:prstGeom prst="rect">
              <a:avLst/>
            </a:prstGeom>
          </p:spPr>
        </p:pic>
        <p:sp>
          <p:nvSpPr>
            <p:cNvPr id="13" name="Rectangle 12"/>
            <p:cNvSpPr/>
            <p:nvPr/>
          </p:nvSpPr>
          <p:spPr>
            <a:xfrm>
              <a:off x="7213600" y="6183313"/>
              <a:ext cx="3517900" cy="342900"/>
            </a:xfrm>
            <a:prstGeom prst="rect">
              <a:avLst/>
            </a:prstGeom>
            <a:noFill/>
            <a:ln>
              <a:noFill/>
            </a:ln>
          </p:spPr>
          <p:txBody>
            <a:bodyPr anchor="ctr">
              <a:normAutofit fontScale="77500" lnSpcReduction="20000"/>
            </a:bodyPr>
            <a:lstStyle/>
            <a:p>
              <a:pPr algn="ctr"/>
              <a:r>
                <a:rPr lang="en-US" sz="1600" dirty="0"/>
                <a:t>INDIVIDUAL ITEM’S DETAILS AND RELATED PRODUCTS</a:t>
              </a:r>
            </a:p>
          </p:txBody>
        </p:sp>
      </p:grpSp>
    </p:spTree>
    <p:extLst>
      <p:ext uri="{BB962C8B-B14F-4D97-AF65-F5344CB8AC3E}">
        <p14:creationId xmlns:p14="http://schemas.microsoft.com/office/powerpoint/2010/main" val="152368117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18" presetClass="emph" presetSubtype="0" fill="hold" grpId="1" nodeType="withEffect">
                                  <p:stCondLst>
                                    <p:cond delay="0"/>
                                  </p:stCondLst>
                                  <p:iterate type="lt">
                                    <p:tmPct val="4000"/>
                                  </p:iterate>
                                  <p:childTnLst>
                                    <p:set>
                                      <p:cBhvr override="childStyle">
                                        <p:cTn id="22" dur="500" fill="hold"/>
                                        <p:tgtEl>
                                          <p:spTgt spid="2"/>
                                        </p:tgtEl>
                                        <p:attrNameLst>
                                          <p:attrName>style.textDecorationUnderline</p:attrName>
                                        </p:attrNameLst>
                                      </p:cBhvr>
                                      <p:to>
                                        <p:strVal val="true"/>
                                      </p:to>
                                    </p:set>
                                  </p:childTnLst>
                                </p:cTn>
                              </p:par>
                              <p:par>
                                <p:cTn id="23" presetID="10" presetClass="emph" presetSubtype="0" fill="hold" grpId="2" nodeType="withEffect">
                                  <p:stCondLst>
                                    <p:cond delay="0"/>
                                  </p:stCondLst>
                                  <p:iterate type="lt">
                                    <p:tmPct val="0"/>
                                  </p:iterate>
                                  <p:childTnLst>
                                    <p:anim calcmode="discrete" valueType="str">
                                      <p:cBhvr override="childStyle">
                                        <p:cTn id="24" dur="2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25" presetID="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8532" y="377825"/>
            <a:ext cx="5835868" cy="1325563"/>
          </a:xfrm>
        </p:spPr>
        <p:txBody>
          <a:bodyPr/>
          <a:lstStyle/>
          <a:p>
            <a:r>
              <a:rPr lang="en-US" dirty="0">
                <a:latin typeface="Mistral" panose="03090702030407020403" pitchFamily="66" charset="0"/>
              </a:rPr>
              <a:t>ALL BRANDS PAGE.</a:t>
            </a:r>
          </a:p>
        </p:txBody>
      </p:sp>
      <p:grpSp>
        <p:nvGrpSpPr>
          <p:cNvPr id="5" name="Group 4"/>
          <p:cNvGrpSpPr>
            <a:grpSpLocks noGrp="1" noUngrp="1" noChangeAspect="1"/>
          </p:cNvGrpSpPr>
          <p:nvPr/>
        </p:nvGrpSpPr>
        <p:grpSpPr>
          <a:xfrm>
            <a:off x="1447800" y="1919288"/>
            <a:ext cx="4205654" cy="2200152"/>
            <a:chOff x="1447800" y="1919288"/>
            <a:chExt cx="3541713" cy="2200152"/>
          </a:xfrm>
        </p:grpSpPr>
        <p:pic>
          <p:nvPicPr>
            <p:cNvPr id="3" name="Picture 2" descr="al1"/>
            <p:cNvPicPr>
              <a:picLocks noRot="1" noChangeAspect="1" noMove="1" noResize="1"/>
            </p:cNvPicPr>
            <p:nvPr isPhoto="1"/>
          </p:nvPicPr>
          <p:blipFill>
            <a:blip r:embed="rId2" cstate="print">
              <a:lum/>
              <a:extLst>
                <a:ext uri="{28A0092B-C50C-407E-A947-70E740481C1C}">
                  <a14:useLocalDpi xmlns:a14="http://schemas.microsoft.com/office/drawing/2010/main" val="0"/>
                </a:ext>
              </a:extLst>
            </a:blip>
            <a:stretch>
              <a:fillRect/>
            </a:stretch>
          </p:blipFill>
          <p:spPr>
            <a:xfrm>
              <a:off x="1447800" y="1919288"/>
              <a:ext cx="3541713" cy="1782762"/>
            </a:xfrm>
            <a:prstGeom prst="rect">
              <a:avLst/>
            </a:prstGeom>
          </p:spPr>
        </p:pic>
        <p:sp>
          <p:nvSpPr>
            <p:cNvPr id="4" name="Rectangle 3"/>
            <p:cNvSpPr/>
            <p:nvPr/>
          </p:nvSpPr>
          <p:spPr>
            <a:xfrm>
              <a:off x="1447800" y="3776540"/>
              <a:ext cx="3541713" cy="342900"/>
            </a:xfrm>
            <a:prstGeom prst="rect">
              <a:avLst/>
            </a:prstGeom>
            <a:noFill/>
            <a:ln>
              <a:noFill/>
            </a:ln>
          </p:spPr>
          <p:txBody>
            <a:bodyPr anchor="ctr">
              <a:normAutofit/>
            </a:bodyPr>
            <a:lstStyle/>
            <a:p>
              <a:pPr algn="ctr"/>
              <a:r>
                <a:rPr lang="en-US" sz="1600" dirty="0"/>
                <a:t>ALL BRNDS PRODUCTS BY AGE FILTER</a:t>
              </a:r>
            </a:p>
          </p:txBody>
        </p:sp>
      </p:grpSp>
      <p:grpSp>
        <p:nvGrpSpPr>
          <p:cNvPr id="8" name="Group 7"/>
          <p:cNvGrpSpPr>
            <a:grpSpLocks noGrp="1" noUngrp="1" noChangeAspect="1"/>
          </p:cNvGrpSpPr>
          <p:nvPr/>
        </p:nvGrpSpPr>
        <p:grpSpPr>
          <a:xfrm>
            <a:off x="6409592" y="1919288"/>
            <a:ext cx="4283808" cy="2138362"/>
            <a:chOff x="7250113" y="1919288"/>
            <a:chExt cx="3443287" cy="2138362"/>
          </a:xfrm>
        </p:grpSpPr>
        <p:pic>
          <p:nvPicPr>
            <p:cNvPr id="6" name="Picture 5" descr="al2"/>
            <p:cNvPicPr>
              <a:picLocks noRot="1" noChangeAspect="1" noMove="1" noResize="1"/>
            </p:cNvPicPr>
            <p:nvPr isPhoto="1"/>
          </p:nvPicPr>
          <p:blipFill>
            <a:blip r:embed="rId3" cstate="print">
              <a:lum/>
              <a:extLst>
                <a:ext uri="{28A0092B-C50C-407E-A947-70E740481C1C}">
                  <a14:useLocalDpi xmlns:a14="http://schemas.microsoft.com/office/drawing/2010/main" val="0"/>
                </a:ext>
              </a:extLst>
            </a:blip>
            <a:stretch>
              <a:fillRect/>
            </a:stretch>
          </p:blipFill>
          <p:spPr>
            <a:xfrm>
              <a:off x="7250113" y="1919288"/>
              <a:ext cx="3443287" cy="1782762"/>
            </a:xfrm>
            <a:prstGeom prst="rect">
              <a:avLst/>
            </a:prstGeom>
          </p:spPr>
        </p:pic>
        <p:sp>
          <p:nvSpPr>
            <p:cNvPr id="7" name="Rectangle 6"/>
            <p:cNvSpPr/>
            <p:nvPr/>
          </p:nvSpPr>
          <p:spPr>
            <a:xfrm>
              <a:off x="7250113" y="3714750"/>
              <a:ext cx="3443287" cy="342900"/>
            </a:xfrm>
            <a:prstGeom prst="rect">
              <a:avLst/>
            </a:prstGeom>
            <a:noFill/>
            <a:ln>
              <a:noFill/>
            </a:ln>
          </p:spPr>
          <p:txBody>
            <a:bodyPr anchor="ctr">
              <a:normAutofit/>
            </a:bodyPr>
            <a:lstStyle/>
            <a:p>
              <a:pPr algn="ctr"/>
              <a:r>
                <a:rPr lang="en-US" sz="1600" dirty="0"/>
                <a:t>ALL BRNDS PRODUCTS BRANDS FILTER</a:t>
              </a:r>
            </a:p>
          </p:txBody>
        </p:sp>
      </p:grpSp>
      <p:grpSp>
        <p:nvGrpSpPr>
          <p:cNvPr id="11" name="Group 10"/>
          <p:cNvGrpSpPr>
            <a:grpSpLocks noGrp="1" noUngrp="1" noChangeAspect="1"/>
          </p:cNvGrpSpPr>
          <p:nvPr/>
        </p:nvGrpSpPr>
        <p:grpSpPr>
          <a:xfrm>
            <a:off x="1452563" y="4273550"/>
            <a:ext cx="4385529" cy="2170113"/>
            <a:chOff x="1452563" y="4273550"/>
            <a:chExt cx="3532187" cy="2170113"/>
          </a:xfrm>
        </p:grpSpPr>
        <p:pic>
          <p:nvPicPr>
            <p:cNvPr id="9" name="Picture 8" descr="al3"/>
            <p:cNvPicPr>
              <a:picLocks noRot="1" noChangeAspect="1" noMove="1" noResize="1"/>
            </p:cNvPicPr>
            <p:nvPr isPhoto="1"/>
          </p:nvPicPr>
          <p:blipFill>
            <a:blip r:embed="rId4" cstate="print">
              <a:lum/>
              <a:extLst>
                <a:ext uri="{28A0092B-C50C-407E-A947-70E740481C1C}">
                  <a14:useLocalDpi xmlns:a14="http://schemas.microsoft.com/office/drawing/2010/main" val="0"/>
                </a:ext>
              </a:extLst>
            </a:blip>
            <a:stretch>
              <a:fillRect/>
            </a:stretch>
          </p:blipFill>
          <p:spPr>
            <a:xfrm>
              <a:off x="1452563" y="4273550"/>
              <a:ext cx="3532187" cy="1782763"/>
            </a:xfrm>
            <a:prstGeom prst="rect">
              <a:avLst/>
            </a:prstGeom>
          </p:spPr>
        </p:pic>
        <p:sp>
          <p:nvSpPr>
            <p:cNvPr id="10" name="Rectangle 9"/>
            <p:cNvSpPr/>
            <p:nvPr/>
          </p:nvSpPr>
          <p:spPr>
            <a:xfrm>
              <a:off x="1452563" y="6100763"/>
              <a:ext cx="3532187" cy="342900"/>
            </a:xfrm>
            <a:prstGeom prst="rect">
              <a:avLst/>
            </a:prstGeom>
            <a:noFill/>
            <a:ln>
              <a:noFill/>
            </a:ln>
          </p:spPr>
          <p:txBody>
            <a:bodyPr anchor="ctr">
              <a:normAutofit/>
            </a:bodyPr>
            <a:lstStyle/>
            <a:p>
              <a:pPr algn="ctr"/>
              <a:r>
                <a:rPr lang="en-US" sz="1600" dirty="0"/>
                <a:t>ALL BRNDS MIXED PRODUCT</a:t>
              </a:r>
            </a:p>
          </p:txBody>
        </p:sp>
      </p:grpSp>
      <p:grpSp>
        <p:nvGrpSpPr>
          <p:cNvPr id="14" name="Group 13"/>
          <p:cNvGrpSpPr>
            <a:grpSpLocks noGrp="1" noUngrp="1" noChangeAspect="1"/>
          </p:cNvGrpSpPr>
          <p:nvPr/>
        </p:nvGrpSpPr>
        <p:grpSpPr>
          <a:xfrm>
            <a:off x="6523892" y="4273550"/>
            <a:ext cx="4218721" cy="2230561"/>
            <a:chOff x="7202488" y="4273550"/>
            <a:chExt cx="3540125" cy="2230561"/>
          </a:xfrm>
        </p:grpSpPr>
        <p:pic>
          <p:nvPicPr>
            <p:cNvPr id="12" name="Picture 11" descr="al4"/>
            <p:cNvPicPr>
              <a:picLocks noRot="1" noChangeAspect="1" noMove="1" noResize="1"/>
            </p:cNvPicPr>
            <p:nvPr isPhoto="1"/>
          </p:nvPicPr>
          <p:blipFill>
            <a:blip r:embed="rId5" cstate="print">
              <a:lum/>
              <a:extLst>
                <a:ext uri="{28A0092B-C50C-407E-A947-70E740481C1C}">
                  <a14:useLocalDpi xmlns:a14="http://schemas.microsoft.com/office/drawing/2010/main" val="0"/>
                </a:ext>
              </a:extLst>
            </a:blip>
            <a:stretch>
              <a:fillRect/>
            </a:stretch>
          </p:blipFill>
          <p:spPr>
            <a:xfrm>
              <a:off x="7202488" y="4273550"/>
              <a:ext cx="3540125" cy="1782763"/>
            </a:xfrm>
            <a:prstGeom prst="rect">
              <a:avLst/>
            </a:prstGeom>
          </p:spPr>
        </p:pic>
        <p:sp>
          <p:nvSpPr>
            <p:cNvPr id="13" name="Rectangle 12"/>
            <p:cNvSpPr/>
            <p:nvPr/>
          </p:nvSpPr>
          <p:spPr>
            <a:xfrm>
              <a:off x="7202488" y="6161211"/>
              <a:ext cx="3540125" cy="342900"/>
            </a:xfrm>
            <a:prstGeom prst="rect">
              <a:avLst/>
            </a:prstGeom>
            <a:noFill/>
            <a:ln>
              <a:noFill/>
            </a:ln>
          </p:spPr>
          <p:txBody>
            <a:bodyPr anchor="ctr">
              <a:normAutofit/>
            </a:bodyPr>
            <a:lstStyle/>
            <a:p>
              <a:pPr algn="ctr"/>
              <a:r>
                <a:rPr lang="en-US" sz="1600" dirty="0"/>
                <a:t>ALL BRNDS MIXED PRODUCT</a:t>
              </a:r>
            </a:p>
          </p:txBody>
        </p:sp>
      </p:grpSp>
    </p:spTree>
    <p:extLst>
      <p:ext uri="{BB962C8B-B14F-4D97-AF65-F5344CB8AC3E}">
        <p14:creationId xmlns:p14="http://schemas.microsoft.com/office/powerpoint/2010/main" val="38805422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18" presetClass="emph" presetSubtype="0" fill="hold" grpId="1" nodeType="withEffect">
                                  <p:stCondLst>
                                    <p:cond delay="0"/>
                                  </p:stCondLst>
                                  <p:iterate type="lt">
                                    <p:tmPct val="4000"/>
                                  </p:iterate>
                                  <p:childTnLst>
                                    <p:set>
                                      <p:cBhvr override="childStyle">
                                        <p:cTn id="22" dur="500" fill="hold"/>
                                        <p:tgtEl>
                                          <p:spTgt spid="2"/>
                                        </p:tgtEl>
                                        <p:attrNameLst>
                                          <p:attrName>style.textDecorationUnderline</p:attrName>
                                        </p:attrNameLst>
                                      </p:cBhvr>
                                      <p:to>
                                        <p:strVal val="true"/>
                                      </p:to>
                                    </p:set>
                                  </p:childTnLst>
                                </p:cTn>
                              </p:par>
                              <p:par>
                                <p:cTn id="23" presetID="10" presetClass="emph" presetSubtype="0" fill="hold" grpId="2" nodeType="withEffect">
                                  <p:stCondLst>
                                    <p:cond delay="0"/>
                                  </p:stCondLst>
                                  <p:iterate type="lt">
                                    <p:tmPct val="0"/>
                                  </p:iterate>
                                  <p:childTnLst>
                                    <p:anim calcmode="discrete" valueType="str">
                                      <p:cBhvr override="childStyle">
                                        <p:cTn id="24" dur="2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25" presetID="2" presetClass="entr" presetSubtype="4"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Grp="1" noUngrp="1" noChangeAspect="1"/>
          </p:cNvGrpSpPr>
          <p:nvPr/>
        </p:nvGrpSpPr>
        <p:grpSpPr>
          <a:xfrm>
            <a:off x="6404218" y="3606115"/>
            <a:ext cx="4997450" cy="2971800"/>
            <a:chOff x="663575" y="457200"/>
            <a:chExt cx="4997450" cy="2971800"/>
          </a:xfrm>
        </p:grpSpPr>
        <p:pic>
          <p:nvPicPr>
            <p:cNvPr id="2" name="Picture 1" descr="ca"/>
            <p:cNvPicPr>
              <a:picLocks noRot="1" noChangeAspect="1" noMove="1" noResize="1"/>
            </p:cNvPicPr>
            <p:nvPr isPhoto="1"/>
          </p:nvPicPr>
          <p:blipFill>
            <a:blip r:embed="rId2" cstate="print">
              <a:lum/>
              <a:extLst>
                <a:ext uri="{28A0092B-C50C-407E-A947-70E740481C1C}">
                  <a14:useLocalDpi xmlns:a14="http://schemas.microsoft.com/office/drawing/2010/main" val="0"/>
                </a:ext>
              </a:extLst>
            </a:blip>
            <a:stretch>
              <a:fillRect/>
            </a:stretch>
          </p:blipFill>
          <p:spPr>
            <a:xfrm>
              <a:off x="663575" y="457200"/>
              <a:ext cx="4997450" cy="2514600"/>
            </a:xfrm>
            <a:prstGeom prst="rect">
              <a:avLst/>
            </a:prstGeom>
          </p:spPr>
        </p:pic>
        <p:sp>
          <p:nvSpPr>
            <p:cNvPr id="3" name="Rectangle 2"/>
            <p:cNvSpPr/>
            <p:nvPr/>
          </p:nvSpPr>
          <p:spPr>
            <a:xfrm>
              <a:off x="663575" y="3086100"/>
              <a:ext cx="4997450" cy="342900"/>
            </a:xfrm>
            <a:prstGeom prst="rect">
              <a:avLst/>
            </a:prstGeom>
            <a:noFill/>
            <a:ln>
              <a:noFill/>
            </a:ln>
          </p:spPr>
          <p:txBody>
            <a:bodyPr anchor="ctr">
              <a:normAutofit/>
            </a:bodyPr>
            <a:lstStyle/>
            <a:p>
              <a:pPr algn="ctr"/>
              <a:r>
                <a:rPr lang="en-US" sz="1600" dirty="0"/>
                <a:t>ADD TO CART’S PAGE</a:t>
              </a:r>
            </a:p>
          </p:txBody>
        </p:sp>
      </p:grpSp>
      <p:grpSp>
        <p:nvGrpSpPr>
          <p:cNvPr id="7" name="Group 6"/>
          <p:cNvGrpSpPr>
            <a:grpSpLocks noGrp="1" noUngrp="1" noChangeAspect="1"/>
          </p:cNvGrpSpPr>
          <p:nvPr/>
        </p:nvGrpSpPr>
        <p:grpSpPr>
          <a:xfrm>
            <a:off x="770547" y="3606115"/>
            <a:ext cx="4973638" cy="2973021"/>
            <a:chOff x="6540500" y="457200"/>
            <a:chExt cx="4973638" cy="2919779"/>
          </a:xfrm>
        </p:grpSpPr>
        <p:pic>
          <p:nvPicPr>
            <p:cNvPr id="5" name="Picture 4" descr="com"/>
            <p:cNvPicPr>
              <a:picLocks noRot="1" noChangeAspect="1" noMove="1" noResize="1"/>
            </p:cNvPicPr>
            <p:nvPr isPhoto="1"/>
          </p:nvPicPr>
          <p:blipFill>
            <a:blip r:embed="rId3" cstate="print">
              <a:lum/>
              <a:extLst>
                <a:ext uri="{28A0092B-C50C-407E-A947-70E740481C1C}">
                  <a14:useLocalDpi xmlns:a14="http://schemas.microsoft.com/office/drawing/2010/main" val="0"/>
                </a:ext>
              </a:extLst>
            </a:blip>
            <a:stretch>
              <a:fillRect/>
            </a:stretch>
          </p:blipFill>
          <p:spPr>
            <a:xfrm>
              <a:off x="6545263" y="457200"/>
              <a:ext cx="4968875" cy="2514600"/>
            </a:xfrm>
            <a:prstGeom prst="rect">
              <a:avLst/>
            </a:prstGeom>
          </p:spPr>
        </p:pic>
        <p:sp>
          <p:nvSpPr>
            <p:cNvPr id="6" name="Rectangle 5"/>
            <p:cNvSpPr/>
            <p:nvPr/>
          </p:nvSpPr>
          <p:spPr>
            <a:xfrm>
              <a:off x="6540500" y="3034079"/>
              <a:ext cx="4968875" cy="342900"/>
            </a:xfrm>
            <a:prstGeom prst="rect">
              <a:avLst/>
            </a:prstGeom>
            <a:noFill/>
            <a:ln>
              <a:noFill/>
            </a:ln>
          </p:spPr>
          <p:txBody>
            <a:bodyPr anchor="ctr">
              <a:normAutofit/>
            </a:bodyPr>
            <a:lstStyle/>
            <a:p>
              <a:pPr algn="ctr"/>
              <a:r>
                <a:rPr lang="en-US" sz="1600" dirty="0"/>
                <a:t>COMPARE’S PAGE</a:t>
              </a:r>
            </a:p>
          </p:txBody>
        </p:sp>
      </p:grpSp>
      <p:grpSp>
        <p:nvGrpSpPr>
          <p:cNvPr id="10" name="Group 9"/>
          <p:cNvGrpSpPr>
            <a:grpSpLocks noGrp="1" noUngrp="1" noChangeAspect="1"/>
          </p:cNvGrpSpPr>
          <p:nvPr/>
        </p:nvGrpSpPr>
        <p:grpSpPr>
          <a:xfrm>
            <a:off x="751498" y="334108"/>
            <a:ext cx="4994275" cy="2971800"/>
            <a:chOff x="663575" y="3543300"/>
            <a:chExt cx="4994275" cy="2971800"/>
          </a:xfrm>
        </p:grpSpPr>
        <p:pic>
          <p:nvPicPr>
            <p:cNvPr id="8" name="Picture 7" descr="ab"/>
            <p:cNvPicPr>
              <a:picLocks noRot="1" noChangeAspect="1" noMove="1" noResize="1"/>
            </p:cNvPicPr>
            <p:nvPr isPhoto="1"/>
          </p:nvPicPr>
          <p:blipFill>
            <a:blip r:embed="rId4" cstate="print">
              <a:lum/>
              <a:extLst>
                <a:ext uri="{28A0092B-C50C-407E-A947-70E740481C1C}">
                  <a14:useLocalDpi xmlns:a14="http://schemas.microsoft.com/office/drawing/2010/main" val="0"/>
                </a:ext>
              </a:extLst>
            </a:blip>
            <a:stretch>
              <a:fillRect/>
            </a:stretch>
          </p:blipFill>
          <p:spPr>
            <a:xfrm>
              <a:off x="665163" y="3543300"/>
              <a:ext cx="4992687" cy="2514600"/>
            </a:xfrm>
            <a:prstGeom prst="rect">
              <a:avLst/>
            </a:prstGeom>
          </p:spPr>
        </p:pic>
        <p:sp>
          <p:nvSpPr>
            <p:cNvPr id="9" name="Rectangle 8"/>
            <p:cNvSpPr/>
            <p:nvPr/>
          </p:nvSpPr>
          <p:spPr>
            <a:xfrm>
              <a:off x="663575" y="6172200"/>
              <a:ext cx="4992687" cy="342900"/>
            </a:xfrm>
            <a:prstGeom prst="rect">
              <a:avLst/>
            </a:prstGeom>
            <a:noFill/>
            <a:ln>
              <a:noFill/>
            </a:ln>
          </p:spPr>
          <p:txBody>
            <a:bodyPr anchor="ctr">
              <a:normAutofit/>
            </a:bodyPr>
            <a:lstStyle/>
            <a:p>
              <a:pPr algn="ctr"/>
              <a:r>
                <a:rPr lang="en-US" sz="1600" dirty="0"/>
                <a:t>ABOUT US</a:t>
              </a:r>
            </a:p>
          </p:txBody>
        </p:sp>
      </p:grpSp>
      <p:grpSp>
        <p:nvGrpSpPr>
          <p:cNvPr id="13" name="Group 12"/>
          <p:cNvGrpSpPr>
            <a:grpSpLocks noGrp="1" noUngrp="1" noChangeAspect="1"/>
          </p:cNvGrpSpPr>
          <p:nvPr/>
        </p:nvGrpSpPr>
        <p:grpSpPr>
          <a:xfrm>
            <a:off x="6320692" y="334108"/>
            <a:ext cx="4976813" cy="3041650"/>
            <a:chOff x="6540500" y="3543300"/>
            <a:chExt cx="4976813" cy="3041650"/>
          </a:xfrm>
        </p:grpSpPr>
        <p:pic>
          <p:nvPicPr>
            <p:cNvPr id="11" name="Picture 10" descr="c"/>
            <p:cNvPicPr>
              <a:picLocks noRot="1" noChangeAspect="1" noMove="1" noResize="1"/>
            </p:cNvPicPr>
            <p:nvPr isPhoto="1"/>
          </p:nvPicPr>
          <p:blipFill>
            <a:blip r:embed="rId5" cstate="print">
              <a:lum/>
              <a:extLst>
                <a:ext uri="{28A0092B-C50C-407E-A947-70E740481C1C}">
                  <a14:useLocalDpi xmlns:a14="http://schemas.microsoft.com/office/drawing/2010/main" val="0"/>
                </a:ext>
              </a:extLst>
            </a:blip>
            <a:stretch>
              <a:fillRect/>
            </a:stretch>
          </p:blipFill>
          <p:spPr>
            <a:xfrm>
              <a:off x="6540500" y="3543300"/>
              <a:ext cx="4976813" cy="2514600"/>
            </a:xfrm>
            <a:prstGeom prst="rect">
              <a:avLst/>
            </a:prstGeom>
          </p:spPr>
        </p:pic>
        <p:sp>
          <p:nvSpPr>
            <p:cNvPr id="12" name="Rectangle 11"/>
            <p:cNvSpPr/>
            <p:nvPr/>
          </p:nvSpPr>
          <p:spPr>
            <a:xfrm>
              <a:off x="6540500" y="6242050"/>
              <a:ext cx="4976813" cy="342900"/>
            </a:xfrm>
            <a:prstGeom prst="rect">
              <a:avLst/>
            </a:prstGeom>
            <a:noFill/>
            <a:ln>
              <a:noFill/>
            </a:ln>
          </p:spPr>
          <p:txBody>
            <a:bodyPr anchor="ctr">
              <a:normAutofit/>
            </a:bodyPr>
            <a:lstStyle/>
            <a:p>
              <a:pPr algn="ctr"/>
              <a:r>
                <a:rPr lang="en-US" sz="1600" dirty="0"/>
                <a:t>CONTACT’S PAGE</a:t>
              </a:r>
            </a:p>
          </p:txBody>
        </p:sp>
      </p:grpSp>
    </p:spTree>
    <p:extLst>
      <p:ext uri="{BB962C8B-B14F-4D97-AF65-F5344CB8AC3E}">
        <p14:creationId xmlns:p14="http://schemas.microsoft.com/office/powerpoint/2010/main" val="20992809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BCCE03-976D-470C-A96C-549B751A647C}"/>
              </a:ext>
            </a:extLst>
          </p:cNvPr>
          <p:cNvSpPr txBox="1"/>
          <p:nvPr/>
        </p:nvSpPr>
        <p:spPr>
          <a:xfrm>
            <a:off x="3752295" y="2740072"/>
            <a:ext cx="4687410" cy="1169551"/>
          </a:xfrm>
          <a:prstGeom prst="rect">
            <a:avLst/>
          </a:prstGeom>
          <a:noFill/>
        </p:spPr>
        <p:txBody>
          <a:bodyPr wrap="square" rtlCol="0">
            <a:spAutoFit/>
          </a:bodyPr>
          <a:lstStyle/>
          <a:p>
            <a:pPr algn="ctr"/>
            <a:r>
              <a:rPr lang="en-US" sz="7000" b="1" dirty="0"/>
              <a:t>THANK YOU</a:t>
            </a:r>
          </a:p>
        </p:txBody>
      </p:sp>
    </p:spTree>
    <p:extLst>
      <p:ext uri="{BB962C8B-B14F-4D97-AF65-F5344CB8AC3E}">
        <p14:creationId xmlns:p14="http://schemas.microsoft.com/office/powerpoint/2010/main" val="163448198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par>
                                <p:cTn id="10" presetID="18" presetClass="emph" presetSubtype="0" fill="hold" grpId="0" nodeType="withEffect">
                                  <p:stCondLst>
                                    <p:cond delay="0"/>
                                  </p:stCondLst>
                                  <p:iterate type="lt">
                                    <p:tmPct val="4000"/>
                                  </p:iterate>
                                  <p:childTnLst>
                                    <p:set>
                                      <p:cBhvr override="childStyle">
                                        <p:cTn id="11" dur="500" fill="hold"/>
                                        <p:tgtEl>
                                          <p:spTgt spid="3">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DC7DEA-B0DA-4A98-9E8A-6682164C1A8D}"/>
              </a:ext>
            </a:extLst>
          </p:cNvPr>
          <p:cNvSpPr txBox="1"/>
          <p:nvPr/>
        </p:nvSpPr>
        <p:spPr>
          <a:xfrm>
            <a:off x="1973943" y="2975429"/>
            <a:ext cx="184731" cy="369332"/>
          </a:xfrm>
          <a:prstGeom prst="rect">
            <a:avLst/>
          </a:prstGeom>
          <a:noFill/>
        </p:spPr>
        <p:txBody>
          <a:bodyPr wrap="none" rtlCol="0">
            <a:spAutoFit/>
          </a:bodyPr>
          <a:lstStyle/>
          <a:p>
            <a:endParaRPr lang="en-US" dirty="0"/>
          </a:p>
        </p:txBody>
      </p:sp>
      <p:graphicFrame>
        <p:nvGraphicFramePr>
          <p:cNvPr id="7" name="Table 7">
            <a:extLst>
              <a:ext uri="{FF2B5EF4-FFF2-40B4-BE49-F238E27FC236}">
                <a16:creationId xmlns:a16="http://schemas.microsoft.com/office/drawing/2014/main" id="{4AD06A2F-0E5B-4FB4-9A34-C8D67CAB0397}"/>
              </a:ext>
            </a:extLst>
          </p:cNvPr>
          <p:cNvGraphicFramePr>
            <a:graphicFrameLocks noGrp="1"/>
          </p:cNvGraphicFramePr>
          <p:nvPr>
            <p:extLst>
              <p:ext uri="{D42A27DB-BD31-4B8C-83A1-F6EECF244321}">
                <p14:modId xmlns:p14="http://schemas.microsoft.com/office/powerpoint/2010/main" val="232829821"/>
              </p:ext>
            </p:extLst>
          </p:nvPr>
        </p:nvGraphicFramePr>
        <p:xfrm>
          <a:off x="1841499" y="1528534"/>
          <a:ext cx="8376558" cy="3800932"/>
        </p:xfrm>
        <a:graphic>
          <a:graphicData uri="http://schemas.openxmlformats.org/drawingml/2006/table">
            <a:tbl>
              <a:tblPr firstRow="1" bandRow="1">
                <a:tableStyleId>{5C22544A-7EE6-4342-B048-85BDC9FD1C3A}</a:tableStyleId>
              </a:tblPr>
              <a:tblGrid>
                <a:gridCol w="4188279">
                  <a:extLst>
                    <a:ext uri="{9D8B030D-6E8A-4147-A177-3AD203B41FA5}">
                      <a16:colId xmlns:a16="http://schemas.microsoft.com/office/drawing/2014/main" val="2328385942"/>
                    </a:ext>
                  </a:extLst>
                </a:gridCol>
                <a:gridCol w="4188279">
                  <a:extLst>
                    <a:ext uri="{9D8B030D-6E8A-4147-A177-3AD203B41FA5}">
                      <a16:colId xmlns:a16="http://schemas.microsoft.com/office/drawing/2014/main" val="568183182"/>
                    </a:ext>
                  </a:extLst>
                </a:gridCol>
              </a:tblGrid>
              <a:tr h="81978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b="1" dirty="0">
                          <a:effectLst/>
                          <a:latin typeface="Georgia" panose="02040502050405020303" pitchFamily="18" charset="0"/>
                        </a:rPr>
                        <a:t>     </a:t>
                      </a:r>
                      <a:r>
                        <a:rPr lang="en-US" sz="2800" b="1" dirty="0">
                          <a:solidFill>
                            <a:schemeClr val="bg1"/>
                          </a:solidFill>
                          <a:effectLst/>
                          <a:latin typeface="Georgia" panose="02040502050405020303" pitchFamily="18" charset="0"/>
                        </a:rPr>
                        <a:t>GROUP MEMBER</a:t>
                      </a:r>
                      <a:endParaRPr lang="en-US" sz="2800" b="1" dirty="0">
                        <a:solidFill>
                          <a:schemeClr val="bg1"/>
                        </a:solidFill>
                        <a:effectLst/>
                        <a:latin typeface="Georgia" panose="02040502050405020303" pitchFamily="18" charset="0"/>
                        <a:ea typeface="Times New Roman" panose="02020603050405020304" pitchFamily="18" charset="0"/>
                      </a:endParaRPr>
                    </a:p>
                    <a:p>
                      <a:endParaRPr 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b="1" dirty="0">
                          <a:effectLst/>
                        </a:rPr>
                        <a:t>   </a:t>
                      </a:r>
                      <a:r>
                        <a:rPr lang="en-US" sz="3200" b="1" dirty="0">
                          <a:solidFill>
                            <a:schemeClr val="bg1"/>
                          </a:solidFill>
                          <a:effectLst/>
                        </a:rPr>
                        <a:t>ENROLMENT NO.</a:t>
                      </a:r>
                      <a:endParaRPr lang="en-US" sz="3200" b="1" dirty="0">
                        <a:solidFill>
                          <a:schemeClr val="bg1"/>
                        </a:solidFill>
                        <a:effectLst/>
                        <a:latin typeface="Times New Roman" panose="02020603050405020304" pitchFamily="18" charset="0"/>
                        <a:ea typeface="Times New Roman" panose="02020603050405020304" pitchFamily="18" charset="0"/>
                      </a:endParaRPr>
                    </a:p>
                    <a:p>
                      <a:endParaRPr lang="en-US"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24754042"/>
                  </a:ext>
                </a:extLst>
              </a:tr>
              <a:tr h="736873">
                <a:tc>
                  <a:txBody>
                    <a:bodyPr/>
                    <a:lstStyle/>
                    <a:p>
                      <a:pPr algn="ctr">
                        <a:lnSpc>
                          <a:spcPct val="150000"/>
                        </a:lnSpc>
                      </a:pPr>
                      <a:r>
                        <a:rPr lang="en-US" sz="2400" dirty="0">
                          <a:latin typeface="Georgia" panose="02040502050405020303" pitchFamily="18" charset="0"/>
                        </a:rPr>
                        <a:t>Khadija </a:t>
                      </a:r>
                      <a:r>
                        <a:rPr lang="en-US" sz="2400" dirty="0" err="1">
                          <a:latin typeface="Georgia" panose="02040502050405020303" pitchFamily="18" charset="0"/>
                        </a:rPr>
                        <a:t>Akmal</a:t>
                      </a:r>
                      <a:r>
                        <a:rPr lang="en-US" sz="2400" dirty="0">
                          <a:latin typeface="Georgia" panose="02040502050405020303" pitchFamily="18" charset="0"/>
                        </a:rPr>
                        <a:t> Dar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400" dirty="0">
                          <a:latin typeface="Georgia" panose="02040502050405020303" pitchFamily="18" charset="0"/>
                        </a:rPr>
                        <a:t>Student1332434</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22753107"/>
                  </a:ext>
                </a:extLst>
              </a:tr>
              <a:tr h="736873">
                <a:tc>
                  <a:txBody>
                    <a:bodyPr/>
                    <a:lstStyle/>
                    <a:p>
                      <a:pPr algn="ctr"/>
                      <a:r>
                        <a:rPr lang="en-US" sz="2400" dirty="0">
                          <a:latin typeface="Georgia" panose="02040502050405020303" pitchFamily="18" charset="0"/>
                        </a:rPr>
                        <a:t>Abdullah</a:t>
                      </a:r>
                      <a:r>
                        <a:rPr lang="en-US" sz="2400" baseline="0" dirty="0">
                          <a:latin typeface="Georgia" panose="02040502050405020303" pitchFamily="18" charset="0"/>
                        </a:rPr>
                        <a:t> </a:t>
                      </a:r>
                      <a:r>
                        <a:rPr lang="en-US" sz="2400" baseline="0" dirty="0" err="1">
                          <a:latin typeface="Georgia" panose="02040502050405020303" pitchFamily="18" charset="0"/>
                        </a:rPr>
                        <a:t>Javed</a:t>
                      </a:r>
                      <a:endParaRPr lang="en-US" sz="2400" dirty="0">
                        <a:latin typeface="Georgia" panose="02040502050405020303"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400" dirty="0">
                          <a:latin typeface="Georgia" panose="02040502050405020303" pitchFamily="18" charset="0"/>
                        </a:rPr>
                        <a:t>STUDENT1332438</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23872503"/>
                  </a:ext>
                </a:extLst>
              </a:tr>
              <a:tr h="736873">
                <a:tc>
                  <a:txBody>
                    <a:bodyPr/>
                    <a:lstStyle/>
                    <a:p>
                      <a:pPr algn="ctr"/>
                      <a:r>
                        <a:rPr lang="en-US" sz="2400" dirty="0">
                          <a:latin typeface="Georgia" panose="02040502050405020303" pitchFamily="18" charset="0"/>
                        </a:rPr>
                        <a:t>Muhammad</a:t>
                      </a:r>
                      <a:r>
                        <a:rPr lang="en-US" sz="2400" baseline="0" dirty="0">
                          <a:latin typeface="Georgia" panose="02040502050405020303" pitchFamily="18" charset="0"/>
                        </a:rPr>
                        <a:t> Umar</a:t>
                      </a:r>
                      <a:endParaRPr lang="en-US" sz="2400" dirty="0">
                        <a:latin typeface="Georgia" panose="02040502050405020303" pitchFamily="18" charset="0"/>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400" dirty="0">
                          <a:latin typeface="Georgia" panose="02040502050405020303" pitchFamily="18" charset="0"/>
                        </a:rPr>
                        <a:t>Student1331525</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10447498"/>
                  </a:ext>
                </a:extLst>
              </a:tr>
              <a:tr h="736873">
                <a:tc>
                  <a:txBody>
                    <a:bodyPr/>
                    <a:lstStyle/>
                    <a:p>
                      <a:pPr algn="ctr"/>
                      <a:r>
                        <a:rPr lang="en-US" sz="2400" dirty="0" err="1">
                          <a:latin typeface="Georgia" panose="02040502050405020303" pitchFamily="18" charset="0"/>
                        </a:rPr>
                        <a:t>Aleeza</a:t>
                      </a:r>
                      <a:r>
                        <a:rPr lang="en-US" sz="2400" dirty="0">
                          <a:latin typeface="Georgia" panose="02040502050405020303" pitchFamily="18" charset="0"/>
                        </a:rPr>
                        <a:t> Khan</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algn="ctr"/>
                      <a:r>
                        <a:rPr lang="en-US" sz="2400" dirty="0">
                          <a:latin typeface="Georgia" panose="02040502050405020303" pitchFamily="18" charset="0"/>
                        </a:rPr>
                        <a:t>STUDENT1332436</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71680634"/>
                  </a:ext>
                </a:extLst>
              </a:tr>
            </a:tbl>
          </a:graphicData>
        </a:graphic>
      </p:graphicFrame>
    </p:spTree>
    <p:extLst>
      <p:ext uri="{BB962C8B-B14F-4D97-AF65-F5344CB8AC3E}">
        <p14:creationId xmlns:p14="http://schemas.microsoft.com/office/powerpoint/2010/main" val="1199284064"/>
      </p:ext>
    </p:extLst>
  </p:cSld>
  <p:clrMapOvr>
    <a:masterClrMapping/>
  </p:clrMapOvr>
  <mc:AlternateContent xmlns:mc="http://schemas.openxmlformats.org/markup-compatibility/2006" xmlns:p14="http://schemas.microsoft.com/office/powerpoint/2010/main">
    <mc:Choice Requires="p14">
      <p:transition spd="slow" p14:dur="4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ppt_w</p:attrName>
                                        </p:attrNameLst>
                                      </p:cBhvr>
                                      <p:tavLst>
                                        <p:tav tm="0" fmla="#ppt_w*sin(2.5*pi*$)">
                                          <p:val>
                                            <p:fltVal val="0"/>
                                          </p:val>
                                        </p:tav>
                                        <p:tav tm="100000">
                                          <p:val>
                                            <p:fltVal val="1"/>
                                          </p:val>
                                        </p:tav>
                                      </p:tavLst>
                                    </p:anim>
                                    <p:anim calcmode="lin" valueType="num">
                                      <p:cBhvr>
                                        <p:cTn id="9" dur="1000" fill="hold"/>
                                        <p:tgtEl>
                                          <p:spTgt spid="7"/>
                                        </p:tgtEl>
                                        <p:attrNameLst>
                                          <p:attrName>ppt_h</p:attrName>
                                        </p:attrNameLst>
                                      </p:cBhvr>
                                      <p:tavLst>
                                        <p:tav tm="0">
                                          <p:val>
                                            <p:strVal val="#ppt_h"/>
                                          </p:val>
                                        </p:tav>
                                        <p:tav tm="100000">
                                          <p:val>
                                            <p:strVal val="#ppt_h"/>
                                          </p:val>
                                        </p:tav>
                                      </p:tavLst>
                                    </p:anim>
                                  </p:childTnLst>
                                </p:cTn>
                              </p:par>
                              <p:par>
                                <p:cTn id="10" presetID="2" presetClass="entr" presetSubtype="4"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3875" y="350838"/>
            <a:ext cx="9144000" cy="1363662"/>
          </a:xfrm>
        </p:spPr>
        <p:txBody>
          <a:bodyPr>
            <a:normAutofit/>
          </a:bodyPr>
          <a:lstStyle/>
          <a:p>
            <a:r>
              <a:rPr lang="en-US" b="1" dirty="0">
                <a:latin typeface="Mistral" panose="03090702030407020403" pitchFamily="66" charset="0"/>
              </a:rPr>
              <a:t>OBJECTIVES</a:t>
            </a:r>
          </a:p>
        </p:txBody>
      </p:sp>
      <p:sp>
        <p:nvSpPr>
          <p:cNvPr id="7" name="Subtitle 6"/>
          <p:cNvSpPr>
            <a:spLocks noGrp="1"/>
          </p:cNvSpPr>
          <p:nvPr>
            <p:ph type="subTitle" idx="1"/>
          </p:nvPr>
        </p:nvSpPr>
        <p:spPr>
          <a:xfrm>
            <a:off x="1200150" y="1866900"/>
            <a:ext cx="9144000" cy="4114800"/>
          </a:xfrm>
        </p:spPr>
        <p:txBody>
          <a:bodyPr/>
          <a:lstStyle/>
          <a:p>
            <a:pPr algn="l"/>
            <a:r>
              <a:rPr lang="en-US" dirty="0"/>
              <a:t>				</a:t>
            </a:r>
          </a:p>
          <a:p>
            <a:pPr marL="342900" indent="-342900" algn="l">
              <a:buFont typeface="Arial" panose="020B0604020202020204" pitchFamily="34" charset="0"/>
              <a:buChar char="•"/>
            </a:pPr>
            <a:r>
              <a:rPr lang="en-US" dirty="0">
                <a:latin typeface="Lucida Handwriting" panose="03010101010101010101" pitchFamily="66" charset="0"/>
              </a:rPr>
              <a:t>Introduction.</a:t>
            </a:r>
            <a:endParaRPr lang="en-US" dirty="0"/>
          </a:p>
          <a:p>
            <a:pPr marL="342900" indent="-342900" algn="l">
              <a:buFont typeface="Arial" panose="020B0604020202020204" pitchFamily="34" charset="0"/>
              <a:buChar char="•"/>
            </a:pPr>
            <a:r>
              <a:rPr lang="en-US" dirty="0">
                <a:latin typeface="Lucida Handwriting" panose="03010101010101010101" pitchFamily="66" charset="0"/>
              </a:rPr>
              <a:t>About </a:t>
            </a:r>
            <a:r>
              <a:rPr lang="en-US" dirty="0" err="1">
                <a:latin typeface="Lucida Handwriting" panose="03010101010101010101" pitchFamily="66" charset="0"/>
              </a:rPr>
              <a:t>eProject</a:t>
            </a:r>
            <a:r>
              <a:rPr lang="en-US" dirty="0">
                <a:latin typeface="Lucida Handwriting" panose="03010101010101010101" pitchFamily="66" charset="0"/>
              </a:rPr>
              <a:t>.</a:t>
            </a:r>
          </a:p>
          <a:p>
            <a:pPr marL="342900" indent="-342900" algn="l">
              <a:buFont typeface="Arial" panose="020B0604020202020204" pitchFamily="34" charset="0"/>
              <a:buChar char="•"/>
            </a:pPr>
            <a:r>
              <a:rPr lang="en-US" dirty="0">
                <a:latin typeface="Lucida Handwriting" panose="03010101010101010101" pitchFamily="66" charset="0"/>
              </a:rPr>
              <a:t>Describe </a:t>
            </a:r>
            <a:r>
              <a:rPr lang="en-US" dirty="0" err="1">
                <a:latin typeface="Lucida Handwriting" panose="03010101010101010101" pitchFamily="66" charset="0"/>
              </a:rPr>
              <a:t>eProject</a:t>
            </a:r>
            <a:r>
              <a:rPr lang="en-US" dirty="0">
                <a:latin typeface="Lucida Handwriting" panose="03010101010101010101" pitchFamily="66" charset="0"/>
              </a:rPr>
              <a:t>.</a:t>
            </a:r>
          </a:p>
          <a:p>
            <a:pPr marL="342900" indent="-342900" algn="l">
              <a:buFont typeface="Arial" panose="020B0604020202020204" pitchFamily="34" charset="0"/>
              <a:buChar char="•"/>
            </a:pPr>
            <a:r>
              <a:rPr lang="en-US" dirty="0">
                <a:latin typeface="Lucida Handwriting" panose="03010101010101010101" pitchFamily="66" charset="0"/>
              </a:rPr>
              <a:t>Student work division.</a:t>
            </a:r>
          </a:p>
          <a:p>
            <a:pPr marL="342900" indent="-342900" algn="l">
              <a:buFont typeface="Arial" panose="020B0604020202020204" pitchFamily="34" charset="0"/>
              <a:buChar char="•"/>
            </a:pPr>
            <a:r>
              <a:rPr lang="en-US" dirty="0">
                <a:latin typeface="Lucida Handwriting" panose="03010101010101010101" pitchFamily="66" charset="0"/>
              </a:rPr>
              <a:t>Overall </a:t>
            </a:r>
            <a:r>
              <a:rPr lang="en-US" dirty="0" err="1">
                <a:latin typeface="Lucida Handwriting" panose="03010101010101010101" pitchFamily="66" charset="0"/>
              </a:rPr>
              <a:t>eProject</a:t>
            </a:r>
            <a:r>
              <a:rPr lang="en-US" dirty="0">
                <a:latin typeface="Lucida Handwriting" panose="03010101010101010101" pitchFamily="66" charset="0"/>
              </a:rPr>
              <a:t> Experience.</a:t>
            </a:r>
          </a:p>
        </p:txBody>
      </p:sp>
    </p:spTree>
    <p:extLst>
      <p:ext uri="{BB962C8B-B14F-4D97-AF65-F5344CB8AC3E}">
        <p14:creationId xmlns:p14="http://schemas.microsoft.com/office/powerpoint/2010/main" val="25099236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par>
                                <p:cTn id="21" presetID="42"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fade">
                                      <p:cBhvr>
                                        <p:cTn id="23" dur="1000"/>
                                        <p:tgtEl>
                                          <p:spTgt spid="7">
                                            <p:txEl>
                                              <p:pRg st="1" end="1"/>
                                            </p:txEl>
                                          </p:spTgt>
                                        </p:tgtEl>
                                      </p:cBhvr>
                                    </p:animEffect>
                                    <p:anim calcmode="lin" valueType="num">
                                      <p:cBhvr>
                                        <p:cTn id="2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Effect transition="in" filter="fade">
                                      <p:cBhvr>
                                        <p:cTn id="33" dur="1000"/>
                                        <p:tgtEl>
                                          <p:spTgt spid="7">
                                            <p:txEl>
                                              <p:pRg st="3" end="3"/>
                                            </p:txEl>
                                          </p:spTgt>
                                        </p:tgtEl>
                                      </p:cBhvr>
                                    </p:animEffect>
                                    <p:anim calcmode="lin" valueType="num">
                                      <p:cBhvr>
                                        <p:cTn id="34"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Effect transition="in" filter="fade">
                                      <p:cBhvr>
                                        <p:cTn id="38" dur="1000"/>
                                        <p:tgtEl>
                                          <p:spTgt spid="7">
                                            <p:txEl>
                                              <p:pRg st="4" end="4"/>
                                            </p:txEl>
                                          </p:spTgt>
                                        </p:tgtEl>
                                      </p:cBhvr>
                                    </p:animEffect>
                                    <p:anim calcmode="lin" valueType="num">
                                      <p:cBhvr>
                                        <p:cTn id="3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7">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7">
                                            <p:txEl>
                                              <p:pRg st="5" end="5"/>
                                            </p:txEl>
                                          </p:spTgt>
                                        </p:tgtEl>
                                        <p:attrNameLst>
                                          <p:attrName>style.visibility</p:attrName>
                                        </p:attrNameLst>
                                      </p:cBhvr>
                                      <p:to>
                                        <p:strVal val="visible"/>
                                      </p:to>
                                    </p:set>
                                    <p:animEffect transition="in" filter="fade">
                                      <p:cBhvr>
                                        <p:cTn id="43" dur="1000"/>
                                        <p:tgtEl>
                                          <p:spTgt spid="7">
                                            <p:txEl>
                                              <p:pRg st="5" end="5"/>
                                            </p:txEl>
                                          </p:spTgt>
                                        </p:tgtEl>
                                      </p:cBhvr>
                                    </p:animEffect>
                                    <p:anim calcmode="lin" valueType="num">
                                      <p:cBhvr>
                                        <p:cTn id="44"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2725" y="365125"/>
            <a:ext cx="4791075" cy="1325563"/>
          </a:xfrm>
        </p:spPr>
        <p:txBody>
          <a:bodyPr/>
          <a:lstStyle/>
          <a:p>
            <a:r>
              <a:rPr lang="en-US" b="1" dirty="0">
                <a:latin typeface="Mistral" panose="03090702030407020403" pitchFamily="66" charset="0"/>
              </a:rPr>
              <a:t>PROBLEM STATEMENT</a:t>
            </a:r>
          </a:p>
        </p:txBody>
      </p:sp>
      <p:sp>
        <p:nvSpPr>
          <p:cNvPr id="3" name="Content Placeholder 2"/>
          <p:cNvSpPr>
            <a:spLocks noGrp="1"/>
          </p:cNvSpPr>
          <p:nvPr>
            <p:ph idx="1"/>
          </p:nvPr>
        </p:nvSpPr>
        <p:spPr>
          <a:xfrm>
            <a:off x="714375" y="1690688"/>
            <a:ext cx="10639425" cy="4110038"/>
          </a:xfrm>
        </p:spPr>
        <p:txBody>
          <a:bodyPr>
            <a:normAutofit/>
          </a:bodyPr>
          <a:lstStyle/>
          <a:p>
            <a:pPr marL="0" indent="0">
              <a:lnSpc>
                <a:spcPct val="150000"/>
              </a:lnSpc>
              <a:buNone/>
            </a:pPr>
            <a:r>
              <a:rPr lang="en-US" sz="2400" dirty="0">
                <a:latin typeface="Lucida Handwriting" panose="03010101010101010101" pitchFamily="66" charset="0"/>
              </a:rPr>
              <a:t>TOYO TOYS is selling various types of Toys. Company has a huge collection of Toys for different segments of kids. The company advertises by distributing the pamphlets, advertising on television and so on. Due to rapid development in internet field, the company decides to launch a website where people will get all the information about the various products available with them easily.</a:t>
            </a:r>
          </a:p>
          <a:p>
            <a:endParaRPr lang="en-US" dirty="0"/>
          </a:p>
        </p:txBody>
      </p:sp>
    </p:spTree>
    <p:extLst>
      <p:ext uri="{BB962C8B-B14F-4D97-AF65-F5344CB8AC3E}">
        <p14:creationId xmlns:p14="http://schemas.microsoft.com/office/powerpoint/2010/main" val="192837846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4"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1350" y="431800"/>
            <a:ext cx="3400425" cy="1325563"/>
          </a:xfrm>
        </p:spPr>
        <p:txBody>
          <a:bodyPr/>
          <a:lstStyle/>
          <a:p>
            <a:r>
              <a:rPr lang="en-US" b="1" dirty="0">
                <a:latin typeface="Mistral" panose="03090702030407020403" pitchFamily="66" charset="0"/>
              </a:rPr>
              <a:t>FLOW CHART</a:t>
            </a:r>
          </a:p>
        </p:txBody>
      </p:sp>
      <p:pic>
        <p:nvPicPr>
          <p:cNvPr id="4" name="Content Placeholder 3"/>
          <p:cNvPicPr>
            <a:picLocks noGrp="1"/>
          </p:cNvPicPr>
          <p:nvPr>
            <p:ph idx="1"/>
          </p:nvPr>
        </p:nvPicPr>
        <p:blipFill>
          <a:blip r:embed="rId2"/>
          <a:stretch>
            <a:fillRect/>
          </a:stretch>
        </p:blipFill>
        <p:spPr>
          <a:xfrm>
            <a:off x="2200275" y="2400955"/>
            <a:ext cx="7343775" cy="3200677"/>
          </a:xfrm>
          <a:prstGeom prst="rect">
            <a:avLst/>
          </a:prstGeom>
        </p:spPr>
      </p:pic>
    </p:spTree>
    <p:extLst>
      <p:ext uri="{BB962C8B-B14F-4D97-AF65-F5344CB8AC3E}">
        <p14:creationId xmlns:p14="http://schemas.microsoft.com/office/powerpoint/2010/main" val="18559178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par>
                                <p:cTn id="10" presetID="10"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271911" y="548641"/>
            <a:ext cx="5196840" cy="573600"/>
          </a:xfrm>
        </p:spPr>
        <p:txBody>
          <a:bodyPr>
            <a:normAutofit fontScale="90000"/>
          </a:bodyPr>
          <a:lstStyle/>
          <a:p>
            <a:r>
              <a:rPr lang="en-US" b="1" dirty="0">
                <a:solidFill>
                  <a:schemeClr val="bg1"/>
                </a:solidFill>
                <a:latin typeface="Georgia" panose="02040502050405020303" pitchFamily="18" charset="0"/>
              </a:rPr>
              <a:t> </a:t>
            </a:r>
            <a:br>
              <a:rPr lang="en-US" dirty="0">
                <a:solidFill>
                  <a:schemeClr val="bg1"/>
                </a:solidFill>
                <a:latin typeface="Georgia" panose="02040502050405020303" pitchFamily="18" charset="0"/>
              </a:rPr>
            </a:br>
            <a:r>
              <a:rPr lang="en-US" sz="4000" b="1" dirty="0">
                <a:latin typeface="Mistral" panose="03090702030407020403" pitchFamily="66" charset="0"/>
              </a:rPr>
              <a:t>PROJECT DURATION</a:t>
            </a:r>
            <a:br>
              <a:rPr lang="en-US" sz="4000" dirty="0">
                <a:latin typeface="Mistral" panose="03090702030407020403" pitchFamily="66" charset="0"/>
              </a:rPr>
            </a:br>
            <a:endParaRPr lang="en-US" dirty="0">
              <a:latin typeface="Mistral" panose="03090702030407020403" pitchFamily="66" charset="0"/>
            </a:endParaRPr>
          </a:p>
        </p:txBody>
      </p:sp>
      <p:sp>
        <p:nvSpPr>
          <p:cNvPr id="7" name="Content Placeholder 6"/>
          <p:cNvSpPr>
            <a:spLocks noGrp="1"/>
          </p:cNvSpPr>
          <p:nvPr>
            <p:ph idx="1"/>
          </p:nvPr>
        </p:nvSpPr>
        <p:spPr/>
        <p:txBody>
          <a:bodyPr/>
          <a:lstStyle/>
          <a:p>
            <a:pPr lvl="0">
              <a:lnSpc>
                <a:spcPct val="150000"/>
              </a:lnSpc>
            </a:pPr>
            <a:r>
              <a:rPr lang="en-US" dirty="0">
                <a:latin typeface="Georgia" panose="02040502050405020303" pitchFamily="18" charset="0"/>
              </a:rPr>
              <a:t>Analysis- 1 days</a:t>
            </a:r>
          </a:p>
          <a:p>
            <a:pPr lvl="0">
              <a:lnSpc>
                <a:spcPct val="150000"/>
              </a:lnSpc>
            </a:pPr>
            <a:r>
              <a:rPr lang="en-US" dirty="0">
                <a:latin typeface="Georgia" panose="02040502050405020303" pitchFamily="18" charset="0"/>
              </a:rPr>
              <a:t>Design – 10 days</a:t>
            </a:r>
          </a:p>
          <a:p>
            <a:pPr lvl="0">
              <a:lnSpc>
                <a:spcPct val="150000"/>
              </a:lnSpc>
            </a:pPr>
            <a:r>
              <a:rPr lang="en-US" dirty="0">
                <a:latin typeface="Georgia" panose="02040502050405020303" pitchFamily="18" charset="0"/>
              </a:rPr>
              <a:t>Development –15 days</a:t>
            </a:r>
          </a:p>
          <a:p>
            <a:pPr lvl="0">
              <a:lnSpc>
                <a:spcPct val="150000"/>
              </a:lnSpc>
            </a:pPr>
            <a:r>
              <a:rPr lang="en-US" dirty="0">
                <a:latin typeface="Georgia" panose="02040502050405020303" pitchFamily="18" charset="0"/>
              </a:rPr>
              <a:t>Testing – 2 days</a:t>
            </a:r>
          </a:p>
          <a:p>
            <a:pPr lvl="0">
              <a:lnSpc>
                <a:spcPct val="150000"/>
              </a:lnSpc>
            </a:pPr>
            <a:r>
              <a:rPr lang="en-US" dirty="0">
                <a:latin typeface="Georgia" panose="02040502050405020303" pitchFamily="18" charset="0"/>
              </a:rPr>
              <a:t>Documentation -2 days</a:t>
            </a:r>
          </a:p>
        </p:txBody>
      </p:sp>
    </p:spTree>
    <p:extLst>
      <p:ext uri="{BB962C8B-B14F-4D97-AF65-F5344CB8AC3E}">
        <p14:creationId xmlns:p14="http://schemas.microsoft.com/office/powerpoint/2010/main" val="39568768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2" presetClass="entr" presetSubtype="4"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 calcmode="lin" valueType="num">
                                      <p:cBhvr additive="base">
                                        <p:cTn id="10"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additive="base">
                                        <p:cTn id="14"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 calcmode="lin" valueType="num">
                                      <p:cBhvr additive="base">
                                        <p:cTn id="18"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 calcmode="lin" valueType="num">
                                      <p:cBhvr additive="base">
                                        <p:cTn id="22"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 calcmode="lin" valueType="num">
                                      <p:cBhvr additive="base">
                                        <p:cTn id="26"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5236" y="576775"/>
            <a:ext cx="9018563" cy="633047"/>
          </a:xfrm>
        </p:spPr>
        <p:txBody>
          <a:bodyPr>
            <a:normAutofit fontScale="90000"/>
          </a:bodyPr>
          <a:lstStyle/>
          <a:p>
            <a:pPr marL="342900" indent="-342900"/>
            <a:r>
              <a:rPr lang="en-US" b="1" dirty="0">
                <a:latin typeface="Lucida Handwriting" panose="03010101010101010101" pitchFamily="66" charset="0"/>
              </a:rPr>
              <a:t>Student work division.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33250903"/>
              </p:ext>
            </p:extLst>
          </p:nvPr>
        </p:nvGraphicFramePr>
        <p:xfrm>
          <a:off x="1939452" y="1610097"/>
          <a:ext cx="8313095" cy="4778661"/>
        </p:xfrm>
        <a:graphic>
          <a:graphicData uri="http://schemas.openxmlformats.org/drawingml/2006/table">
            <a:tbl>
              <a:tblPr firstRow="1" firstCol="1" bandRow="1">
                <a:tableStyleId>{5C22544A-7EE6-4342-B048-85BDC9FD1C3A}</a:tableStyleId>
              </a:tblPr>
              <a:tblGrid>
                <a:gridCol w="544749">
                  <a:extLst>
                    <a:ext uri="{9D8B030D-6E8A-4147-A177-3AD203B41FA5}">
                      <a16:colId xmlns:a16="http://schemas.microsoft.com/office/drawing/2014/main" val="3951880837"/>
                    </a:ext>
                  </a:extLst>
                </a:gridCol>
                <a:gridCol w="1888693">
                  <a:extLst>
                    <a:ext uri="{9D8B030D-6E8A-4147-A177-3AD203B41FA5}">
                      <a16:colId xmlns:a16="http://schemas.microsoft.com/office/drawing/2014/main" val="3968553978"/>
                    </a:ext>
                  </a:extLst>
                </a:gridCol>
                <a:gridCol w="1313258">
                  <a:extLst>
                    <a:ext uri="{9D8B030D-6E8A-4147-A177-3AD203B41FA5}">
                      <a16:colId xmlns:a16="http://schemas.microsoft.com/office/drawing/2014/main" val="695654"/>
                    </a:ext>
                  </a:extLst>
                </a:gridCol>
                <a:gridCol w="1050606">
                  <a:extLst>
                    <a:ext uri="{9D8B030D-6E8A-4147-A177-3AD203B41FA5}">
                      <a16:colId xmlns:a16="http://schemas.microsoft.com/office/drawing/2014/main" val="3207106304"/>
                    </a:ext>
                  </a:extLst>
                </a:gridCol>
                <a:gridCol w="1216455">
                  <a:extLst>
                    <a:ext uri="{9D8B030D-6E8A-4147-A177-3AD203B41FA5}">
                      <a16:colId xmlns:a16="http://schemas.microsoft.com/office/drawing/2014/main" val="258061746"/>
                    </a:ext>
                  </a:extLst>
                </a:gridCol>
                <a:gridCol w="1216455">
                  <a:extLst>
                    <a:ext uri="{9D8B030D-6E8A-4147-A177-3AD203B41FA5}">
                      <a16:colId xmlns:a16="http://schemas.microsoft.com/office/drawing/2014/main" val="1917783765"/>
                    </a:ext>
                  </a:extLst>
                </a:gridCol>
                <a:gridCol w="1082879">
                  <a:extLst>
                    <a:ext uri="{9D8B030D-6E8A-4147-A177-3AD203B41FA5}">
                      <a16:colId xmlns:a16="http://schemas.microsoft.com/office/drawing/2014/main" val="3537576765"/>
                    </a:ext>
                  </a:extLst>
                </a:gridCol>
              </a:tblGrid>
              <a:tr h="463669">
                <a:tc gridSpan="2">
                  <a:txBody>
                    <a:bodyPr/>
                    <a:lstStyle/>
                    <a:p>
                      <a:pPr marL="144780" marR="85725" algn="ctr">
                        <a:lnSpc>
                          <a:spcPct val="95000"/>
                        </a:lnSpc>
                        <a:spcBef>
                          <a:spcPts val="0"/>
                        </a:spcBef>
                        <a:spcAft>
                          <a:spcPts val="0"/>
                        </a:spcAft>
                      </a:pPr>
                      <a:r>
                        <a:rPr lang="en-US" sz="1600" dirty="0">
                          <a:effectLst/>
                        </a:rPr>
                        <a:t>Project Ref. No.:  </a:t>
                      </a:r>
                      <a:r>
                        <a:rPr lang="en-US" sz="1600" dirty="0" err="1">
                          <a:effectLst/>
                        </a:rPr>
                        <a:t>eP</a:t>
                      </a:r>
                      <a:r>
                        <a:rPr lang="en-US" sz="1600" dirty="0">
                          <a:effectLst/>
                        </a:rPr>
                        <a:t>/Advertisement Portal Management System/01</a:t>
                      </a:r>
                      <a:endParaRPr lang="en-US" sz="1600" dirty="0">
                        <a:effectLst/>
                        <a:latin typeface="Arial" panose="020B0604020202020204" pitchFamily="34" charset="0"/>
                        <a:ea typeface="Arial" panose="020B0604020202020204" pitchFamily="34" charset="0"/>
                      </a:endParaRPr>
                    </a:p>
                  </a:txBody>
                  <a:tcPr marL="26446" marR="26446" marT="26446" marB="26446"/>
                </a:tc>
                <a:tc hMerge="1">
                  <a:txBody>
                    <a:bodyPr/>
                    <a:lstStyle/>
                    <a:p>
                      <a:endParaRPr lang="en-US"/>
                    </a:p>
                  </a:txBody>
                  <a:tcPr/>
                </a:tc>
                <a:tc>
                  <a:txBody>
                    <a:bodyPr/>
                    <a:lstStyle/>
                    <a:p>
                      <a:pPr marL="0" marR="164465" algn="r">
                        <a:lnSpc>
                          <a:spcPct val="115000"/>
                        </a:lnSpc>
                        <a:spcBef>
                          <a:spcPts val="0"/>
                        </a:spcBef>
                        <a:spcAft>
                          <a:spcPts val="0"/>
                        </a:spcAft>
                      </a:pPr>
                      <a:endParaRPr lang="en-US" sz="500" dirty="0">
                        <a:effectLst/>
                        <a:latin typeface="Arial" panose="020B0604020202020204" pitchFamily="34" charset="0"/>
                        <a:ea typeface="Arial" panose="020B0604020202020204" pitchFamily="34" charset="0"/>
                      </a:endParaRPr>
                    </a:p>
                    <a:p>
                      <a:pPr marL="0" marR="164465" algn="ctr">
                        <a:lnSpc>
                          <a:spcPct val="115000"/>
                        </a:lnSpc>
                        <a:spcBef>
                          <a:spcPts val="0"/>
                        </a:spcBef>
                        <a:spcAft>
                          <a:spcPts val="0"/>
                        </a:spcAft>
                      </a:pPr>
                      <a:r>
                        <a:rPr lang="en-US" sz="1400" dirty="0">
                          <a:effectLst/>
                          <a:latin typeface="Arial" panose="020B0604020202020204" pitchFamily="34" charset="0"/>
                          <a:ea typeface="Arial" panose="020B0604020202020204" pitchFamily="34" charset="0"/>
                        </a:rPr>
                        <a:t>PROJECT</a:t>
                      </a:r>
                      <a:r>
                        <a:rPr lang="en-US" sz="1400" baseline="0" dirty="0">
                          <a:effectLst/>
                          <a:latin typeface="Arial" panose="020B0604020202020204" pitchFamily="34" charset="0"/>
                          <a:ea typeface="Arial" panose="020B0604020202020204" pitchFamily="34" charset="0"/>
                        </a:rPr>
                        <a:t> TITLE                             </a:t>
                      </a:r>
                      <a:endParaRPr lang="en-US" sz="1400" dirty="0">
                        <a:effectLst/>
                        <a:latin typeface="Arial" panose="020B0604020202020204" pitchFamily="34" charset="0"/>
                        <a:ea typeface="Arial" panose="020B0604020202020204" pitchFamily="34" charset="0"/>
                      </a:endParaRPr>
                    </a:p>
                  </a:txBody>
                  <a:tcPr marL="26446" marR="26446" marT="26446" marB="26446"/>
                </a:tc>
                <a:tc gridSpan="4">
                  <a:txBody>
                    <a:bodyPr/>
                    <a:lstStyle/>
                    <a:p>
                      <a:pPr marL="0" marR="0" algn="ctr">
                        <a:lnSpc>
                          <a:spcPct val="115000"/>
                        </a:lnSpc>
                        <a:spcBef>
                          <a:spcPts val="0"/>
                        </a:spcBef>
                        <a:spcAft>
                          <a:spcPts val="0"/>
                        </a:spcAft>
                      </a:pPr>
                      <a:r>
                        <a:rPr lang="en-US" sz="1800" dirty="0">
                          <a:effectLst/>
                        </a:rPr>
                        <a:t>Date of Preparation of Activity Plan</a:t>
                      </a:r>
                      <a:endParaRPr lang="en-US" sz="1800" dirty="0">
                        <a:effectLst/>
                        <a:latin typeface="Arial" panose="020B0604020202020204" pitchFamily="34" charset="0"/>
                        <a:ea typeface="Arial" panose="020B0604020202020204" pitchFamily="34" charset="0"/>
                      </a:endParaRPr>
                    </a:p>
                  </a:txBody>
                  <a:tcPr marL="26446" marR="26446" marT="26446" marB="26446"/>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74126852"/>
                  </a:ext>
                </a:extLst>
              </a:tr>
              <a:tr h="303986">
                <a:tc rowSpan="2">
                  <a:txBody>
                    <a:bodyPr/>
                    <a:lstStyle/>
                    <a:p>
                      <a:pPr marL="0" marR="0" algn="ctr">
                        <a:lnSpc>
                          <a:spcPct val="115000"/>
                        </a:lnSpc>
                        <a:spcBef>
                          <a:spcPts val="0"/>
                        </a:spcBef>
                        <a:spcAft>
                          <a:spcPts val="0"/>
                        </a:spcAft>
                      </a:pPr>
                      <a:r>
                        <a:rPr lang="en-US" sz="1600" dirty="0">
                          <a:effectLst/>
                        </a:rPr>
                        <a:t>S</a:t>
                      </a:r>
                      <a:r>
                        <a:rPr lang="en-US" sz="1600" baseline="0" dirty="0">
                          <a:effectLst/>
                        </a:rPr>
                        <a:t> </a:t>
                      </a:r>
                      <a:r>
                        <a:rPr lang="en-US" sz="1600" dirty="0">
                          <a:effectLst/>
                        </a:rPr>
                        <a:t>.No </a:t>
                      </a:r>
                      <a:endParaRPr lang="en-US" sz="1600" dirty="0">
                        <a:effectLst/>
                        <a:latin typeface="Arial" panose="020B0604020202020204" pitchFamily="34" charset="0"/>
                        <a:ea typeface="Arial" panose="020B0604020202020204" pitchFamily="34" charset="0"/>
                      </a:endParaRPr>
                    </a:p>
                  </a:txBody>
                  <a:tcPr marL="26446" marR="26446" marT="26446" marB="26446"/>
                </a:tc>
                <a:tc rowSpan="2">
                  <a:txBody>
                    <a:bodyPr/>
                    <a:lstStyle/>
                    <a:p>
                      <a:pPr marL="0" marR="0" algn="ctr">
                        <a:lnSpc>
                          <a:spcPct val="115000"/>
                        </a:lnSpc>
                        <a:spcBef>
                          <a:spcPts val="0"/>
                        </a:spcBef>
                        <a:spcAft>
                          <a:spcPts val="0"/>
                        </a:spcAft>
                      </a:pPr>
                      <a:r>
                        <a:rPr lang="en-US" sz="1400" dirty="0">
                          <a:effectLst/>
                        </a:rPr>
                        <a:t>Task </a:t>
                      </a:r>
                      <a:endParaRPr lang="en-US" sz="1400" dirty="0">
                        <a:effectLst/>
                        <a:latin typeface="Arial" panose="020B0604020202020204" pitchFamily="34" charset="0"/>
                        <a:ea typeface="Arial" panose="020B0604020202020204" pitchFamily="34" charset="0"/>
                      </a:endParaRPr>
                    </a:p>
                  </a:txBody>
                  <a:tcPr marL="26446" marR="26446" marT="26446" marB="26446"/>
                </a:tc>
                <a:tc rowSpan="8">
                  <a:txBody>
                    <a:bodyPr/>
                    <a:lstStyle/>
                    <a:p>
                      <a:pPr marL="0" marR="245110" algn="ctr">
                        <a:lnSpc>
                          <a:spcPct val="115000"/>
                        </a:lnSpc>
                        <a:spcBef>
                          <a:spcPts val="0"/>
                        </a:spcBef>
                        <a:spcAft>
                          <a:spcPts val="0"/>
                        </a:spcAft>
                      </a:pPr>
                      <a:endParaRPr lang="en-US" sz="2400" b="1" dirty="0">
                        <a:effectLst/>
                      </a:endParaRPr>
                    </a:p>
                    <a:p>
                      <a:pPr marL="0" marR="245110" algn="ctr">
                        <a:lnSpc>
                          <a:spcPct val="115000"/>
                        </a:lnSpc>
                        <a:spcBef>
                          <a:spcPts val="0"/>
                        </a:spcBef>
                        <a:spcAft>
                          <a:spcPts val="0"/>
                        </a:spcAft>
                      </a:pPr>
                      <a:endParaRPr lang="en-US" sz="2400" b="1" dirty="0">
                        <a:effectLst/>
                      </a:endParaRPr>
                    </a:p>
                    <a:p>
                      <a:pPr marL="0" marR="245110" algn="ctr">
                        <a:lnSpc>
                          <a:spcPct val="115000"/>
                        </a:lnSpc>
                        <a:spcBef>
                          <a:spcPts val="0"/>
                        </a:spcBef>
                        <a:spcAft>
                          <a:spcPts val="0"/>
                        </a:spcAft>
                      </a:pPr>
                      <a:r>
                        <a:rPr lang="en-US" sz="2400" b="1" dirty="0">
                          <a:effectLst/>
                        </a:rPr>
                        <a:t>TOYO</a:t>
                      </a:r>
                      <a:r>
                        <a:rPr lang="en-US" sz="2400" b="1" baseline="0" dirty="0">
                          <a:effectLst/>
                        </a:rPr>
                        <a:t> TOYS</a:t>
                      </a:r>
                      <a:br>
                        <a:rPr lang="en-US" sz="600" dirty="0">
                          <a:effectLst/>
                        </a:rPr>
                      </a:br>
                      <a:endParaRPr lang="en-US" sz="500" dirty="0">
                        <a:effectLst/>
                        <a:latin typeface="Arial" panose="020B0604020202020204" pitchFamily="34" charset="0"/>
                        <a:ea typeface="Arial" panose="020B0604020202020204" pitchFamily="34" charset="0"/>
                      </a:endParaRPr>
                    </a:p>
                  </a:txBody>
                  <a:tcPr marL="26446" marR="26446" marT="26446" marB="26446"/>
                </a:tc>
                <a:tc>
                  <a:txBody>
                    <a:bodyPr/>
                    <a:lstStyle/>
                    <a:p>
                      <a:pPr marL="0" marR="0" algn="ctr">
                        <a:lnSpc>
                          <a:spcPct val="115000"/>
                        </a:lnSpc>
                        <a:spcBef>
                          <a:spcPts val="0"/>
                        </a:spcBef>
                        <a:spcAft>
                          <a:spcPts val="0"/>
                        </a:spcAft>
                      </a:pPr>
                      <a:r>
                        <a:rPr lang="en-US" sz="1400" dirty="0">
                          <a:effectLst/>
                        </a:rPr>
                        <a:t>Actual </a:t>
                      </a:r>
                      <a:endParaRPr lang="en-US" sz="1400" dirty="0">
                        <a:effectLst/>
                        <a:latin typeface="Arial" panose="020B0604020202020204" pitchFamily="34" charset="0"/>
                        <a:ea typeface="Arial" panose="020B0604020202020204" pitchFamily="34" charset="0"/>
                      </a:endParaRPr>
                    </a:p>
                  </a:txBody>
                  <a:tcPr marL="26446" marR="26446" marT="26446" marB="26446"/>
                </a:tc>
                <a:tc>
                  <a:txBody>
                    <a:bodyPr/>
                    <a:lstStyle/>
                    <a:p>
                      <a:pPr marL="0" marR="0" algn="ctr">
                        <a:lnSpc>
                          <a:spcPct val="115000"/>
                        </a:lnSpc>
                        <a:spcBef>
                          <a:spcPts val="0"/>
                        </a:spcBef>
                        <a:spcAft>
                          <a:spcPts val="0"/>
                        </a:spcAft>
                      </a:pPr>
                      <a:r>
                        <a:rPr lang="en-US" sz="1400">
                          <a:effectLst/>
                        </a:rPr>
                        <a:t>Actual </a:t>
                      </a:r>
                      <a:endParaRPr lang="en-US" sz="1400">
                        <a:effectLst/>
                        <a:latin typeface="Arial" panose="020B0604020202020204" pitchFamily="34" charset="0"/>
                        <a:ea typeface="Arial" panose="020B0604020202020204" pitchFamily="34" charset="0"/>
                      </a:endParaRPr>
                    </a:p>
                  </a:txBody>
                  <a:tcPr marL="26446" marR="26446" marT="26446" marB="26446"/>
                </a:tc>
                <a:tc>
                  <a:txBody>
                    <a:bodyPr/>
                    <a:lstStyle/>
                    <a:p>
                      <a:pPr marL="0" marR="0" algn="ctr">
                        <a:lnSpc>
                          <a:spcPct val="115000"/>
                        </a:lnSpc>
                        <a:spcBef>
                          <a:spcPts val="0"/>
                        </a:spcBef>
                        <a:spcAft>
                          <a:spcPts val="0"/>
                        </a:spcAft>
                      </a:pPr>
                      <a:r>
                        <a:rPr lang="en-US" sz="1400">
                          <a:effectLst/>
                        </a:rPr>
                        <a:t>Team-mate </a:t>
                      </a:r>
                      <a:endParaRPr lang="en-US" sz="1400">
                        <a:effectLst/>
                        <a:latin typeface="Arial" panose="020B0604020202020204" pitchFamily="34" charset="0"/>
                        <a:ea typeface="Arial" panose="020B0604020202020204" pitchFamily="34" charset="0"/>
                      </a:endParaRPr>
                    </a:p>
                  </a:txBody>
                  <a:tcPr marL="26446" marR="26446" marT="26446" marB="26446"/>
                </a:tc>
                <a:tc rowSpan="2">
                  <a:txBody>
                    <a:bodyPr/>
                    <a:lstStyle/>
                    <a:p>
                      <a:pPr marL="0" marR="0" algn="ctr">
                        <a:lnSpc>
                          <a:spcPct val="115000"/>
                        </a:lnSpc>
                        <a:spcBef>
                          <a:spcPts val="0"/>
                        </a:spcBef>
                        <a:spcAft>
                          <a:spcPts val="0"/>
                        </a:spcAft>
                      </a:pPr>
                      <a:r>
                        <a:rPr lang="en-US" sz="1400">
                          <a:effectLst/>
                        </a:rPr>
                        <a:t>Status </a:t>
                      </a:r>
                      <a:endParaRPr lang="en-US" sz="1400">
                        <a:effectLst/>
                        <a:latin typeface="Arial" panose="020B0604020202020204" pitchFamily="34" charset="0"/>
                        <a:ea typeface="Arial" panose="020B0604020202020204" pitchFamily="34" charset="0"/>
                      </a:endParaRPr>
                    </a:p>
                  </a:txBody>
                  <a:tcPr marL="26446" marR="26446" marT="26446" marB="26446"/>
                </a:tc>
                <a:extLst>
                  <a:ext uri="{0D108BD9-81ED-4DB2-BD59-A6C34878D82A}">
                    <a16:rowId xmlns:a16="http://schemas.microsoft.com/office/drawing/2014/main" val="3953466078"/>
                  </a:ext>
                </a:extLst>
              </a:tr>
              <a:tr h="30398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400">
                          <a:effectLst/>
                        </a:rPr>
                        <a:t>Start Date </a:t>
                      </a:r>
                      <a:endParaRPr lang="en-US" sz="1400">
                        <a:effectLst/>
                        <a:latin typeface="Arial" panose="020B0604020202020204" pitchFamily="34" charset="0"/>
                        <a:ea typeface="Arial" panose="020B0604020202020204" pitchFamily="34" charset="0"/>
                      </a:endParaRPr>
                    </a:p>
                  </a:txBody>
                  <a:tcPr marL="26446" marR="26446" marT="26446" marB="26446"/>
                </a:tc>
                <a:tc>
                  <a:txBody>
                    <a:bodyPr/>
                    <a:lstStyle/>
                    <a:p>
                      <a:pPr marL="0" marR="0" algn="ctr">
                        <a:lnSpc>
                          <a:spcPct val="115000"/>
                        </a:lnSpc>
                        <a:spcBef>
                          <a:spcPts val="0"/>
                        </a:spcBef>
                        <a:spcAft>
                          <a:spcPts val="0"/>
                        </a:spcAft>
                      </a:pPr>
                      <a:r>
                        <a:rPr lang="en-US" sz="1400">
                          <a:effectLst/>
                        </a:rPr>
                        <a:t>Days </a:t>
                      </a:r>
                      <a:endParaRPr lang="en-US" sz="1400">
                        <a:effectLst/>
                        <a:latin typeface="Arial" panose="020B0604020202020204" pitchFamily="34" charset="0"/>
                        <a:ea typeface="Arial" panose="020B0604020202020204" pitchFamily="34" charset="0"/>
                      </a:endParaRPr>
                    </a:p>
                  </a:txBody>
                  <a:tcPr marL="26446" marR="26446" marT="26446" marB="26446"/>
                </a:tc>
                <a:tc>
                  <a:txBody>
                    <a:bodyPr/>
                    <a:lstStyle/>
                    <a:p>
                      <a:pPr marL="0" marR="0" algn="ctr">
                        <a:lnSpc>
                          <a:spcPct val="115000"/>
                        </a:lnSpc>
                        <a:spcBef>
                          <a:spcPts val="0"/>
                        </a:spcBef>
                        <a:spcAft>
                          <a:spcPts val="0"/>
                        </a:spcAft>
                      </a:pPr>
                      <a:r>
                        <a:rPr lang="en-US" sz="1400">
                          <a:effectLst/>
                        </a:rPr>
                        <a:t>Names</a:t>
                      </a:r>
                      <a:endParaRPr lang="en-US" sz="1400">
                        <a:effectLst/>
                        <a:latin typeface="Arial" panose="020B0604020202020204" pitchFamily="34" charset="0"/>
                        <a:ea typeface="Arial" panose="020B0604020202020204" pitchFamily="34" charset="0"/>
                      </a:endParaRPr>
                    </a:p>
                  </a:txBody>
                  <a:tcPr marL="26446" marR="26446" marT="26446" marB="26446"/>
                </a:tc>
                <a:tc vMerge="1">
                  <a:txBody>
                    <a:bodyPr/>
                    <a:lstStyle/>
                    <a:p>
                      <a:endParaRPr lang="en-US"/>
                    </a:p>
                  </a:txBody>
                  <a:tcPr/>
                </a:tc>
                <a:extLst>
                  <a:ext uri="{0D108BD9-81ED-4DB2-BD59-A6C34878D82A}">
                    <a16:rowId xmlns:a16="http://schemas.microsoft.com/office/drawing/2014/main" val="1166180537"/>
                  </a:ext>
                </a:extLst>
              </a:tr>
              <a:tr h="303986">
                <a:tc>
                  <a:txBody>
                    <a:bodyPr/>
                    <a:lstStyle/>
                    <a:p>
                      <a:pPr marL="0" marR="0" algn="ctr">
                        <a:lnSpc>
                          <a:spcPct val="115000"/>
                        </a:lnSpc>
                        <a:spcBef>
                          <a:spcPts val="0"/>
                        </a:spcBef>
                        <a:spcAft>
                          <a:spcPts val="0"/>
                        </a:spcAft>
                      </a:pPr>
                      <a:r>
                        <a:rPr lang="en-US" sz="1600" dirty="0">
                          <a:effectLst/>
                        </a:rPr>
                        <a:t>1</a:t>
                      </a:r>
                      <a:endParaRPr lang="en-US" sz="1600" dirty="0">
                        <a:effectLst/>
                        <a:latin typeface="Arial" panose="020B0604020202020204" pitchFamily="34" charset="0"/>
                        <a:ea typeface="Arial" panose="020B0604020202020204" pitchFamily="34" charset="0"/>
                      </a:endParaRPr>
                    </a:p>
                  </a:txBody>
                  <a:tcPr marL="26446" marR="26446" marT="26446" marB="26446"/>
                </a:tc>
                <a:tc>
                  <a:txBody>
                    <a:bodyPr/>
                    <a:lstStyle/>
                    <a:p>
                      <a:pPr marL="75565" marR="0">
                        <a:lnSpc>
                          <a:spcPct val="115000"/>
                        </a:lnSpc>
                        <a:spcBef>
                          <a:spcPts val="0"/>
                        </a:spcBef>
                        <a:spcAft>
                          <a:spcPts val="0"/>
                        </a:spcAft>
                      </a:pPr>
                      <a:r>
                        <a:rPr lang="en-US" sz="1200" dirty="0">
                          <a:effectLst/>
                        </a:rPr>
                        <a:t>Build Home</a:t>
                      </a:r>
                      <a:endParaRPr lang="en-US" sz="1200" dirty="0">
                        <a:effectLst/>
                        <a:latin typeface="Arial" panose="020B0604020202020204" pitchFamily="34" charset="0"/>
                        <a:ea typeface="Arial" panose="020B0604020202020204" pitchFamily="34" charset="0"/>
                      </a:endParaRPr>
                    </a:p>
                  </a:txBody>
                  <a:tcPr marL="26446" marR="26446" marT="26446" marB="26446"/>
                </a:tc>
                <a:tc vMerge="1">
                  <a:txBody>
                    <a:bodyPr/>
                    <a:lstStyle/>
                    <a:p>
                      <a:endParaRPr lang="en-US"/>
                    </a:p>
                  </a:txBody>
                  <a:tcPr/>
                </a:tc>
                <a:tc>
                  <a:txBody>
                    <a:bodyPr/>
                    <a:lstStyle/>
                    <a:p>
                      <a:pPr marL="0" marR="21590" algn="r">
                        <a:lnSpc>
                          <a:spcPct val="115000"/>
                        </a:lnSpc>
                        <a:spcBef>
                          <a:spcPts val="0"/>
                        </a:spcBef>
                        <a:spcAft>
                          <a:spcPts val="0"/>
                        </a:spcAft>
                      </a:pPr>
                      <a:r>
                        <a:rPr lang="en-US" sz="1400" dirty="0">
                          <a:effectLst/>
                        </a:rPr>
                        <a:t>06/03/22 </a:t>
                      </a:r>
                      <a:endParaRPr lang="en-US" sz="1400" dirty="0">
                        <a:effectLst/>
                        <a:latin typeface="Arial" panose="020B0604020202020204" pitchFamily="34" charset="0"/>
                        <a:ea typeface="Arial" panose="020B0604020202020204" pitchFamily="34" charset="0"/>
                      </a:endParaRPr>
                    </a:p>
                  </a:txBody>
                  <a:tcPr marL="26446" marR="26446" marT="26446" marB="26446"/>
                </a:tc>
                <a:tc>
                  <a:txBody>
                    <a:bodyPr/>
                    <a:lstStyle/>
                    <a:p>
                      <a:pPr marL="0" marR="0" algn="ctr">
                        <a:lnSpc>
                          <a:spcPct val="115000"/>
                        </a:lnSpc>
                        <a:spcBef>
                          <a:spcPts val="0"/>
                        </a:spcBef>
                        <a:spcAft>
                          <a:spcPts val="0"/>
                        </a:spcAft>
                      </a:pPr>
                      <a:r>
                        <a:rPr lang="en-US" sz="1400">
                          <a:effectLst/>
                        </a:rPr>
                        <a:t>1</a:t>
                      </a:r>
                      <a:endParaRPr lang="en-US" sz="1400">
                        <a:effectLst/>
                        <a:latin typeface="Arial" panose="020B0604020202020204" pitchFamily="34" charset="0"/>
                        <a:ea typeface="Arial" panose="020B0604020202020204" pitchFamily="34" charset="0"/>
                      </a:endParaRPr>
                    </a:p>
                  </a:txBody>
                  <a:tcPr marL="26446" marR="26446" marT="26446" marB="26446"/>
                </a:tc>
                <a:tc>
                  <a:txBody>
                    <a:bodyPr/>
                    <a:lstStyle/>
                    <a:p>
                      <a:pPr marL="0" marR="0" algn="ctr">
                        <a:lnSpc>
                          <a:spcPct val="115000"/>
                        </a:lnSpc>
                        <a:spcBef>
                          <a:spcPts val="0"/>
                        </a:spcBef>
                        <a:spcAft>
                          <a:spcPts val="0"/>
                        </a:spcAft>
                      </a:pPr>
                      <a:r>
                        <a:rPr lang="en-US" sz="1400" dirty="0"/>
                        <a:t>ABDULLAH</a:t>
                      </a:r>
                      <a:endParaRPr lang="en-US" sz="1400" dirty="0">
                        <a:effectLst/>
                        <a:latin typeface="Arial" panose="020B0604020202020204" pitchFamily="34" charset="0"/>
                        <a:ea typeface="Arial" panose="020B0604020202020204" pitchFamily="34" charset="0"/>
                      </a:endParaRPr>
                    </a:p>
                  </a:txBody>
                  <a:tcPr marL="26446" marR="26446" marT="26446" marB="26446"/>
                </a:tc>
                <a:tc>
                  <a:txBody>
                    <a:bodyPr/>
                    <a:lstStyle/>
                    <a:p>
                      <a:pPr marL="0" marR="0" algn="ctr">
                        <a:lnSpc>
                          <a:spcPct val="115000"/>
                        </a:lnSpc>
                        <a:spcBef>
                          <a:spcPts val="0"/>
                        </a:spcBef>
                        <a:spcAft>
                          <a:spcPts val="0"/>
                        </a:spcAft>
                      </a:pPr>
                      <a:r>
                        <a:rPr lang="en-US" sz="1400">
                          <a:effectLst/>
                        </a:rPr>
                        <a:t>Complete </a:t>
                      </a:r>
                      <a:endParaRPr lang="en-US" sz="1400">
                        <a:effectLst/>
                        <a:latin typeface="Arial" panose="020B0604020202020204" pitchFamily="34" charset="0"/>
                        <a:ea typeface="Arial" panose="020B0604020202020204" pitchFamily="34" charset="0"/>
                      </a:endParaRPr>
                    </a:p>
                  </a:txBody>
                  <a:tcPr marL="26446" marR="26446" marT="26446" marB="26446"/>
                </a:tc>
                <a:extLst>
                  <a:ext uri="{0D108BD9-81ED-4DB2-BD59-A6C34878D82A}">
                    <a16:rowId xmlns:a16="http://schemas.microsoft.com/office/drawing/2014/main" val="802635122"/>
                  </a:ext>
                </a:extLst>
              </a:tr>
              <a:tr h="436701">
                <a:tc>
                  <a:txBody>
                    <a:bodyPr/>
                    <a:lstStyle/>
                    <a:p>
                      <a:pPr marL="0" marR="0" algn="ctr">
                        <a:lnSpc>
                          <a:spcPct val="115000"/>
                        </a:lnSpc>
                        <a:spcBef>
                          <a:spcPts val="0"/>
                        </a:spcBef>
                        <a:spcAft>
                          <a:spcPts val="0"/>
                        </a:spcAft>
                      </a:pPr>
                      <a:r>
                        <a:rPr lang="en-US" sz="1600" dirty="0">
                          <a:effectLst/>
                        </a:rPr>
                        <a:t>2</a:t>
                      </a:r>
                      <a:endParaRPr lang="en-US" sz="1600" dirty="0">
                        <a:effectLst/>
                        <a:latin typeface="Arial" panose="020B0604020202020204" pitchFamily="34" charset="0"/>
                        <a:ea typeface="Arial" panose="020B0604020202020204" pitchFamily="34" charset="0"/>
                      </a:endParaRPr>
                    </a:p>
                  </a:txBody>
                  <a:tcPr marL="26446" marR="26446" marT="26446" marB="26446"/>
                </a:tc>
                <a:tc>
                  <a:txBody>
                    <a:bodyPr/>
                    <a:lstStyle/>
                    <a:p>
                      <a:pPr marL="75565" marR="262255">
                        <a:lnSpc>
                          <a:spcPct val="95000"/>
                        </a:lnSpc>
                        <a:spcBef>
                          <a:spcPts val="0"/>
                        </a:spcBef>
                        <a:spcAft>
                          <a:spcPts val="0"/>
                        </a:spcAft>
                      </a:pPr>
                      <a:r>
                        <a:rPr lang="en-US" sz="1200" dirty="0">
                          <a:effectLst/>
                        </a:rPr>
                        <a:t>Products pages and find the items</a:t>
                      </a:r>
                      <a:endParaRPr lang="en-US" sz="1200" dirty="0">
                        <a:effectLst/>
                        <a:latin typeface="Arial" panose="020B0604020202020204" pitchFamily="34" charset="0"/>
                        <a:ea typeface="Arial" panose="020B0604020202020204" pitchFamily="34" charset="0"/>
                      </a:endParaRPr>
                    </a:p>
                  </a:txBody>
                  <a:tcPr marL="26446" marR="26446" marT="26446" marB="26446"/>
                </a:tc>
                <a:tc vMerge="1">
                  <a:txBody>
                    <a:bodyPr/>
                    <a:lstStyle/>
                    <a:p>
                      <a:endParaRPr lang="en-US"/>
                    </a:p>
                  </a:txBody>
                  <a:tcPr/>
                </a:tc>
                <a:tc>
                  <a:txBody>
                    <a:bodyPr/>
                    <a:lstStyle/>
                    <a:p>
                      <a:pPr marL="0" marR="25400" algn="r">
                        <a:lnSpc>
                          <a:spcPct val="115000"/>
                        </a:lnSpc>
                        <a:spcBef>
                          <a:spcPts val="0"/>
                        </a:spcBef>
                        <a:spcAft>
                          <a:spcPts val="0"/>
                        </a:spcAft>
                      </a:pPr>
                      <a:r>
                        <a:rPr lang="en-US" sz="1400" dirty="0">
                          <a:effectLst/>
                        </a:rPr>
                        <a:t>12/03/22</a:t>
                      </a:r>
                      <a:endParaRPr lang="en-US" sz="1400" dirty="0">
                        <a:effectLst/>
                        <a:latin typeface="Arial" panose="020B0604020202020204" pitchFamily="34" charset="0"/>
                        <a:ea typeface="Arial" panose="020B0604020202020204" pitchFamily="34" charset="0"/>
                      </a:endParaRPr>
                    </a:p>
                  </a:txBody>
                  <a:tcPr marL="26446" marR="26446" marT="26446" marB="26446"/>
                </a:tc>
                <a:tc>
                  <a:txBody>
                    <a:bodyPr/>
                    <a:lstStyle/>
                    <a:p>
                      <a:pPr marL="0" marR="0" algn="ctr">
                        <a:lnSpc>
                          <a:spcPct val="115000"/>
                        </a:lnSpc>
                        <a:spcBef>
                          <a:spcPts val="0"/>
                        </a:spcBef>
                        <a:spcAft>
                          <a:spcPts val="0"/>
                        </a:spcAft>
                      </a:pPr>
                      <a:r>
                        <a:rPr lang="en-US" sz="1400" dirty="0">
                          <a:effectLst/>
                        </a:rPr>
                        <a:t>10</a:t>
                      </a:r>
                      <a:endParaRPr lang="en-US" sz="1400" dirty="0">
                        <a:effectLst/>
                        <a:latin typeface="Arial" panose="020B0604020202020204" pitchFamily="34" charset="0"/>
                        <a:ea typeface="Arial" panose="020B0604020202020204" pitchFamily="34" charset="0"/>
                      </a:endParaRPr>
                    </a:p>
                  </a:txBody>
                  <a:tcPr marL="26446" marR="26446" marT="26446" marB="26446"/>
                </a:tc>
                <a:tc>
                  <a:txBody>
                    <a:bodyPr/>
                    <a:lstStyle/>
                    <a:p>
                      <a:pPr marL="0" marR="0" algn="ctr">
                        <a:lnSpc>
                          <a:spcPct val="115000"/>
                        </a:lnSpc>
                        <a:spcBef>
                          <a:spcPts val="0"/>
                        </a:spcBef>
                        <a:spcAft>
                          <a:spcPts val="0"/>
                        </a:spcAft>
                      </a:pPr>
                      <a:r>
                        <a:rPr lang="en-US" sz="1400" dirty="0">
                          <a:effectLst/>
                        </a:rPr>
                        <a:t>Khadija</a:t>
                      </a:r>
                      <a:endParaRPr lang="en-US" sz="1400" dirty="0">
                        <a:effectLst/>
                        <a:latin typeface="Arial" panose="020B0604020202020204" pitchFamily="34" charset="0"/>
                        <a:ea typeface="Arial" panose="020B0604020202020204" pitchFamily="34" charset="0"/>
                      </a:endParaRPr>
                    </a:p>
                  </a:txBody>
                  <a:tcPr marL="26446" marR="26446" marT="26446" marB="26446"/>
                </a:tc>
                <a:tc>
                  <a:txBody>
                    <a:bodyPr/>
                    <a:lstStyle/>
                    <a:p>
                      <a:pPr marL="0" marR="0" algn="ctr">
                        <a:lnSpc>
                          <a:spcPct val="115000"/>
                        </a:lnSpc>
                        <a:spcBef>
                          <a:spcPts val="0"/>
                        </a:spcBef>
                        <a:spcAft>
                          <a:spcPts val="0"/>
                        </a:spcAft>
                      </a:pPr>
                      <a:r>
                        <a:rPr lang="en-US" sz="1400">
                          <a:effectLst/>
                        </a:rPr>
                        <a:t>Complete</a:t>
                      </a:r>
                      <a:endParaRPr lang="en-US" sz="1400">
                        <a:effectLst/>
                        <a:latin typeface="Arial" panose="020B0604020202020204" pitchFamily="34" charset="0"/>
                        <a:ea typeface="Arial" panose="020B0604020202020204" pitchFamily="34" charset="0"/>
                      </a:endParaRPr>
                    </a:p>
                  </a:txBody>
                  <a:tcPr marL="26446" marR="26446" marT="26446" marB="26446"/>
                </a:tc>
                <a:extLst>
                  <a:ext uri="{0D108BD9-81ED-4DB2-BD59-A6C34878D82A}">
                    <a16:rowId xmlns:a16="http://schemas.microsoft.com/office/drawing/2014/main" val="2084148697"/>
                  </a:ext>
                </a:extLst>
              </a:tr>
              <a:tr h="478159">
                <a:tc>
                  <a:txBody>
                    <a:bodyPr/>
                    <a:lstStyle/>
                    <a:p>
                      <a:pPr marL="0" marR="0" algn="ctr">
                        <a:lnSpc>
                          <a:spcPct val="115000"/>
                        </a:lnSpc>
                        <a:spcBef>
                          <a:spcPts val="0"/>
                        </a:spcBef>
                        <a:spcAft>
                          <a:spcPts val="0"/>
                        </a:spcAft>
                      </a:pPr>
                      <a:r>
                        <a:rPr lang="en-US" sz="1600" dirty="0">
                          <a:effectLst/>
                        </a:rPr>
                        <a:t>3</a:t>
                      </a:r>
                      <a:endParaRPr lang="en-US" sz="1600" dirty="0">
                        <a:effectLst/>
                        <a:latin typeface="Arial" panose="020B0604020202020204" pitchFamily="34" charset="0"/>
                        <a:ea typeface="Arial" panose="020B0604020202020204" pitchFamily="34" charset="0"/>
                      </a:endParaRPr>
                    </a:p>
                  </a:txBody>
                  <a:tcPr marL="26446" marR="26446" marT="26446" marB="26446"/>
                </a:tc>
                <a:tc>
                  <a:txBody>
                    <a:bodyPr/>
                    <a:lstStyle/>
                    <a:p>
                      <a:pPr marL="75565" marR="0">
                        <a:lnSpc>
                          <a:spcPct val="115000"/>
                        </a:lnSpc>
                        <a:spcBef>
                          <a:spcPts val="0"/>
                        </a:spcBef>
                        <a:spcAft>
                          <a:spcPts val="0"/>
                        </a:spcAft>
                      </a:pPr>
                      <a:r>
                        <a:rPr lang="en-US" sz="1200" dirty="0"/>
                        <a:t>All brand, contact us and coding help for product pages. </a:t>
                      </a:r>
                      <a:endParaRPr lang="en-US" sz="1200" dirty="0">
                        <a:effectLst/>
                        <a:latin typeface="Arial" panose="020B0604020202020204" pitchFamily="34" charset="0"/>
                        <a:ea typeface="Arial" panose="020B0604020202020204" pitchFamily="34" charset="0"/>
                      </a:endParaRPr>
                    </a:p>
                  </a:txBody>
                  <a:tcPr marL="26446" marR="26446" marT="26446" marB="26446"/>
                </a:tc>
                <a:tc vMerge="1">
                  <a:txBody>
                    <a:bodyPr/>
                    <a:lstStyle/>
                    <a:p>
                      <a:endParaRPr lang="en-US"/>
                    </a:p>
                  </a:txBody>
                  <a:tcPr/>
                </a:tc>
                <a:tc>
                  <a:txBody>
                    <a:bodyPr/>
                    <a:lstStyle/>
                    <a:p>
                      <a:pPr marL="0" marR="21590" algn="r">
                        <a:lnSpc>
                          <a:spcPct val="115000"/>
                        </a:lnSpc>
                        <a:spcBef>
                          <a:spcPts val="0"/>
                        </a:spcBef>
                        <a:spcAft>
                          <a:spcPts val="0"/>
                        </a:spcAft>
                      </a:pPr>
                      <a:r>
                        <a:rPr lang="en-US" sz="1400" dirty="0">
                          <a:effectLst/>
                        </a:rPr>
                        <a:t>20/03/22 </a:t>
                      </a:r>
                      <a:endParaRPr lang="en-US" sz="1400" dirty="0">
                        <a:effectLst/>
                        <a:latin typeface="Arial" panose="020B0604020202020204" pitchFamily="34" charset="0"/>
                        <a:ea typeface="Arial" panose="020B0604020202020204" pitchFamily="34" charset="0"/>
                      </a:endParaRPr>
                    </a:p>
                  </a:txBody>
                  <a:tcPr marL="26446" marR="26446" marT="26446" marB="26446"/>
                </a:tc>
                <a:tc>
                  <a:txBody>
                    <a:bodyPr/>
                    <a:lstStyle/>
                    <a:p>
                      <a:pPr marL="0" marR="0" algn="ctr">
                        <a:lnSpc>
                          <a:spcPct val="115000"/>
                        </a:lnSpc>
                        <a:spcBef>
                          <a:spcPts val="0"/>
                        </a:spcBef>
                        <a:spcAft>
                          <a:spcPts val="0"/>
                        </a:spcAft>
                      </a:pPr>
                      <a:r>
                        <a:rPr lang="en-US" sz="1400" dirty="0">
                          <a:effectLst/>
                        </a:rPr>
                        <a:t>10</a:t>
                      </a:r>
                      <a:endParaRPr lang="en-US" sz="1400" dirty="0">
                        <a:effectLst/>
                        <a:latin typeface="Arial" panose="020B0604020202020204" pitchFamily="34" charset="0"/>
                        <a:ea typeface="Arial" panose="020B0604020202020204" pitchFamily="34" charset="0"/>
                      </a:endParaRPr>
                    </a:p>
                  </a:txBody>
                  <a:tcPr marL="26446" marR="26446" marT="26446" marB="26446"/>
                </a:tc>
                <a:tc>
                  <a:txBody>
                    <a:bodyPr/>
                    <a:lstStyle/>
                    <a:p>
                      <a:pPr marL="0" marR="0" algn="ctr">
                        <a:lnSpc>
                          <a:spcPct val="115000"/>
                        </a:lnSpc>
                        <a:spcBef>
                          <a:spcPts val="0"/>
                        </a:spcBef>
                        <a:spcAft>
                          <a:spcPts val="0"/>
                        </a:spcAft>
                      </a:pPr>
                      <a:r>
                        <a:rPr lang="en-US" sz="1400" dirty="0">
                          <a:effectLst/>
                        </a:rPr>
                        <a:t>Khadija, Abdullah</a:t>
                      </a:r>
                      <a:endParaRPr lang="en-US" sz="1400" dirty="0">
                        <a:effectLst/>
                        <a:latin typeface="Arial" panose="020B0604020202020204" pitchFamily="34" charset="0"/>
                        <a:ea typeface="Arial" panose="020B0604020202020204" pitchFamily="34" charset="0"/>
                      </a:endParaRPr>
                    </a:p>
                  </a:txBody>
                  <a:tcPr marL="26446" marR="26446" marT="26446" marB="26446"/>
                </a:tc>
                <a:tc>
                  <a:txBody>
                    <a:bodyPr/>
                    <a:lstStyle/>
                    <a:p>
                      <a:pPr marL="0" marR="0" algn="ctr">
                        <a:lnSpc>
                          <a:spcPct val="115000"/>
                        </a:lnSpc>
                        <a:spcBef>
                          <a:spcPts val="0"/>
                        </a:spcBef>
                        <a:spcAft>
                          <a:spcPts val="0"/>
                        </a:spcAft>
                      </a:pPr>
                      <a:r>
                        <a:rPr lang="en-US" sz="1400">
                          <a:effectLst/>
                        </a:rPr>
                        <a:t>Complete</a:t>
                      </a:r>
                      <a:endParaRPr lang="en-US" sz="1400">
                        <a:effectLst/>
                        <a:latin typeface="Arial" panose="020B0604020202020204" pitchFamily="34" charset="0"/>
                        <a:ea typeface="Arial" panose="020B0604020202020204" pitchFamily="34" charset="0"/>
                      </a:endParaRPr>
                    </a:p>
                  </a:txBody>
                  <a:tcPr marL="26446" marR="26446" marT="26446" marB="26446"/>
                </a:tc>
                <a:extLst>
                  <a:ext uri="{0D108BD9-81ED-4DB2-BD59-A6C34878D82A}">
                    <a16:rowId xmlns:a16="http://schemas.microsoft.com/office/drawing/2014/main" val="4005739620"/>
                  </a:ext>
                </a:extLst>
              </a:tr>
              <a:tr h="630448">
                <a:tc>
                  <a:txBody>
                    <a:bodyPr/>
                    <a:lstStyle/>
                    <a:p>
                      <a:pPr marL="0" marR="0" algn="ctr">
                        <a:lnSpc>
                          <a:spcPct val="115000"/>
                        </a:lnSpc>
                        <a:spcBef>
                          <a:spcPts val="0"/>
                        </a:spcBef>
                        <a:spcAft>
                          <a:spcPts val="0"/>
                        </a:spcAft>
                      </a:pPr>
                      <a:r>
                        <a:rPr lang="en-US" sz="1600">
                          <a:effectLst/>
                        </a:rPr>
                        <a:t>4 </a:t>
                      </a:r>
                      <a:endParaRPr lang="en-US" sz="1600">
                        <a:effectLst/>
                        <a:latin typeface="Arial" panose="020B0604020202020204" pitchFamily="34" charset="0"/>
                        <a:ea typeface="Arial" panose="020B0604020202020204" pitchFamily="34" charset="0"/>
                      </a:endParaRPr>
                    </a:p>
                  </a:txBody>
                  <a:tcPr marL="26446" marR="26446" marT="26446" marB="26446"/>
                </a:tc>
                <a:tc>
                  <a:txBody>
                    <a:bodyPr/>
                    <a:lstStyle/>
                    <a:p>
                      <a:pPr marL="0" marR="0" algn="l">
                        <a:lnSpc>
                          <a:spcPct val="115000"/>
                        </a:lnSpc>
                        <a:spcBef>
                          <a:spcPts val="0"/>
                        </a:spcBef>
                        <a:spcAft>
                          <a:spcPts val="0"/>
                        </a:spcAft>
                      </a:pPr>
                      <a:r>
                        <a:rPr lang="en-US" sz="1200" dirty="0"/>
                        <a:t>  About us page</a:t>
                      </a:r>
                      <a:endParaRPr lang="en-US" sz="1200" dirty="0">
                        <a:effectLst/>
                        <a:latin typeface="Arial" panose="020B0604020202020204" pitchFamily="34" charset="0"/>
                        <a:ea typeface="Arial" panose="020B0604020202020204" pitchFamily="34" charset="0"/>
                      </a:endParaRPr>
                    </a:p>
                  </a:txBody>
                  <a:tcPr marL="26446" marR="26446" marT="26446" marB="26446"/>
                </a:tc>
                <a:tc vMerge="1">
                  <a:txBody>
                    <a:bodyPr/>
                    <a:lstStyle/>
                    <a:p>
                      <a:endParaRPr lang="en-US"/>
                    </a:p>
                  </a:txBody>
                  <a:tcPr/>
                </a:tc>
                <a:tc>
                  <a:txBody>
                    <a:bodyPr/>
                    <a:lstStyle/>
                    <a:p>
                      <a:pPr marL="0" marR="21590" algn="r">
                        <a:lnSpc>
                          <a:spcPct val="115000"/>
                        </a:lnSpc>
                        <a:spcBef>
                          <a:spcPts val="0"/>
                        </a:spcBef>
                        <a:spcAft>
                          <a:spcPts val="0"/>
                        </a:spcAft>
                      </a:pPr>
                      <a:r>
                        <a:rPr lang="en-US" sz="1400" dirty="0">
                          <a:effectLst/>
                        </a:rPr>
                        <a:t>25/03/22 </a:t>
                      </a:r>
                      <a:endParaRPr lang="en-US" sz="1400" dirty="0">
                        <a:effectLst/>
                        <a:latin typeface="Arial" panose="020B0604020202020204" pitchFamily="34" charset="0"/>
                        <a:ea typeface="Arial" panose="020B0604020202020204" pitchFamily="34" charset="0"/>
                      </a:endParaRPr>
                    </a:p>
                  </a:txBody>
                  <a:tcPr marL="26446" marR="26446" marT="26446" marB="26446"/>
                </a:tc>
                <a:tc>
                  <a:txBody>
                    <a:bodyPr/>
                    <a:lstStyle/>
                    <a:p>
                      <a:pPr marL="0" marR="0" algn="ctr">
                        <a:lnSpc>
                          <a:spcPct val="115000"/>
                        </a:lnSpc>
                        <a:spcBef>
                          <a:spcPts val="0"/>
                        </a:spcBef>
                        <a:spcAft>
                          <a:spcPts val="0"/>
                        </a:spcAft>
                      </a:pPr>
                      <a:r>
                        <a:rPr lang="en-US" sz="1400" dirty="0">
                          <a:effectLst/>
                        </a:rPr>
                        <a:t>7</a:t>
                      </a:r>
                      <a:endParaRPr lang="en-US" sz="1400" dirty="0">
                        <a:effectLst/>
                        <a:latin typeface="Arial" panose="020B0604020202020204" pitchFamily="34" charset="0"/>
                        <a:ea typeface="Arial" panose="020B0604020202020204" pitchFamily="34" charset="0"/>
                      </a:endParaRPr>
                    </a:p>
                  </a:txBody>
                  <a:tcPr marL="26446" marR="26446" marT="26446" marB="26446"/>
                </a:tc>
                <a:tc>
                  <a:txBody>
                    <a:bodyPr/>
                    <a:lstStyle/>
                    <a:p>
                      <a:pPr marL="0" marR="0" algn="ctr">
                        <a:lnSpc>
                          <a:spcPct val="115000"/>
                        </a:lnSpc>
                        <a:spcBef>
                          <a:spcPts val="0"/>
                        </a:spcBef>
                        <a:spcAft>
                          <a:spcPts val="0"/>
                        </a:spcAft>
                      </a:pPr>
                      <a:r>
                        <a:rPr lang="en-US" sz="1400" dirty="0">
                          <a:effectLst/>
                        </a:rPr>
                        <a:t> Umar</a:t>
                      </a:r>
                      <a:endParaRPr lang="en-US" sz="1400" dirty="0">
                        <a:effectLst/>
                        <a:latin typeface="Arial" panose="020B0604020202020204" pitchFamily="34" charset="0"/>
                        <a:ea typeface="Arial" panose="020B0604020202020204" pitchFamily="34" charset="0"/>
                      </a:endParaRPr>
                    </a:p>
                  </a:txBody>
                  <a:tcPr marL="26446" marR="26446" marT="26446" marB="26446"/>
                </a:tc>
                <a:tc>
                  <a:txBody>
                    <a:bodyPr/>
                    <a:lstStyle/>
                    <a:p>
                      <a:pPr marL="0" marR="0">
                        <a:lnSpc>
                          <a:spcPct val="115000"/>
                        </a:lnSpc>
                        <a:spcBef>
                          <a:spcPts val="0"/>
                        </a:spcBef>
                        <a:spcAft>
                          <a:spcPts val="0"/>
                        </a:spcAft>
                      </a:pPr>
                      <a:r>
                        <a:rPr lang="en-US" sz="1400">
                          <a:effectLst/>
                        </a:rPr>
                        <a:t>Complete</a:t>
                      </a:r>
                      <a:endParaRPr lang="en-US" sz="1400">
                        <a:effectLst/>
                        <a:latin typeface="Arial" panose="020B0604020202020204" pitchFamily="34" charset="0"/>
                        <a:ea typeface="Arial" panose="020B0604020202020204" pitchFamily="34" charset="0"/>
                      </a:endParaRPr>
                    </a:p>
                  </a:txBody>
                  <a:tcPr marL="26446" marR="26446" marT="26446" marB="26446"/>
                </a:tc>
                <a:extLst>
                  <a:ext uri="{0D108BD9-81ED-4DB2-BD59-A6C34878D82A}">
                    <a16:rowId xmlns:a16="http://schemas.microsoft.com/office/drawing/2014/main" val="3536607880"/>
                  </a:ext>
                </a:extLst>
              </a:tr>
              <a:tr h="630448">
                <a:tc>
                  <a:txBody>
                    <a:bodyPr/>
                    <a:lstStyle/>
                    <a:p>
                      <a:pPr marL="0" marR="0" algn="ctr">
                        <a:lnSpc>
                          <a:spcPct val="115000"/>
                        </a:lnSpc>
                        <a:spcBef>
                          <a:spcPts val="0"/>
                        </a:spcBef>
                        <a:spcAft>
                          <a:spcPts val="0"/>
                        </a:spcAft>
                      </a:pPr>
                      <a:r>
                        <a:rPr lang="en-US" sz="1600">
                          <a:effectLst/>
                        </a:rPr>
                        <a:t>5</a:t>
                      </a:r>
                      <a:endParaRPr lang="en-US" sz="1600">
                        <a:effectLst/>
                        <a:latin typeface="Arial" panose="020B0604020202020204" pitchFamily="34" charset="0"/>
                        <a:ea typeface="Arial" panose="020B0604020202020204" pitchFamily="34" charset="0"/>
                      </a:endParaRPr>
                    </a:p>
                  </a:txBody>
                  <a:tcPr marL="26446" marR="26446" marT="26446" marB="26446"/>
                </a:tc>
                <a:tc>
                  <a:txBody>
                    <a:bodyPr/>
                    <a:lstStyle/>
                    <a:p>
                      <a:pPr marL="75565" marR="0">
                        <a:lnSpc>
                          <a:spcPct val="115000"/>
                        </a:lnSpc>
                        <a:spcBef>
                          <a:spcPts val="0"/>
                        </a:spcBef>
                        <a:spcAft>
                          <a:spcPts val="0"/>
                        </a:spcAft>
                      </a:pPr>
                      <a:r>
                        <a:rPr lang="en-US" sz="1200" dirty="0"/>
                        <a:t>Visited different websites and chose the theme.</a:t>
                      </a:r>
                      <a:endParaRPr lang="en-US" sz="1200" dirty="0">
                        <a:effectLst/>
                        <a:latin typeface="Arial" panose="020B0604020202020204" pitchFamily="34" charset="0"/>
                        <a:ea typeface="Arial" panose="020B0604020202020204" pitchFamily="34" charset="0"/>
                      </a:endParaRPr>
                    </a:p>
                  </a:txBody>
                  <a:tcPr marL="26446" marR="26446" marT="26446" marB="26446"/>
                </a:tc>
                <a:tc vMerge="1">
                  <a:txBody>
                    <a:bodyPr/>
                    <a:lstStyle/>
                    <a:p>
                      <a:endParaRPr lang="en-US"/>
                    </a:p>
                  </a:txBody>
                  <a:tcPr/>
                </a:tc>
                <a:tc>
                  <a:txBody>
                    <a:bodyPr/>
                    <a:lstStyle/>
                    <a:p>
                      <a:pPr marL="0" marR="21590" algn="r">
                        <a:lnSpc>
                          <a:spcPct val="115000"/>
                        </a:lnSpc>
                        <a:spcBef>
                          <a:spcPts val="0"/>
                        </a:spcBef>
                        <a:spcAft>
                          <a:spcPts val="0"/>
                        </a:spcAft>
                      </a:pPr>
                      <a:r>
                        <a:rPr lang="en-US" sz="1400" dirty="0">
                          <a:effectLst/>
                        </a:rPr>
                        <a:t>10/03/22 </a:t>
                      </a:r>
                      <a:endParaRPr lang="en-US" sz="1400" dirty="0">
                        <a:effectLst/>
                        <a:latin typeface="Arial" panose="020B0604020202020204" pitchFamily="34" charset="0"/>
                        <a:ea typeface="Arial" panose="020B0604020202020204" pitchFamily="34" charset="0"/>
                      </a:endParaRPr>
                    </a:p>
                  </a:txBody>
                  <a:tcPr marL="26446" marR="26446" marT="26446" marB="26446"/>
                </a:tc>
                <a:tc>
                  <a:txBody>
                    <a:bodyPr/>
                    <a:lstStyle/>
                    <a:p>
                      <a:pPr marL="0" marR="0" algn="ctr">
                        <a:lnSpc>
                          <a:spcPct val="115000"/>
                        </a:lnSpc>
                        <a:spcBef>
                          <a:spcPts val="0"/>
                        </a:spcBef>
                        <a:spcAft>
                          <a:spcPts val="0"/>
                        </a:spcAft>
                      </a:pPr>
                      <a:r>
                        <a:rPr lang="en-US" sz="1400" dirty="0">
                          <a:effectLst/>
                        </a:rPr>
                        <a:t>2</a:t>
                      </a:r>
                      <a:endParaRPr lang="en-US" sz="1400" dirty="0">
                        <a:effectLst/>
                        <a:latin typeface="Arial" panose="020B0604020202020204" pitchFamily="34" charset="0"/>
                        <a:ea typeface="Arial" panose="020B0604020202020204" pitchFamily="34" charset="0"/>
                      </a:endParaRPr>
                    </a:p>
                  </a:txBody>
                  <a:tcPr marL="26446" marR="26446" marT="26446" marB="26446"/>
                </a:tc>
                <a:tc>
                  <a:txBody>
                    <a:bodyPr/>
                    <a:lstStyle/>
                    <a:p>
                      <a:pPr marL="0" marR="0" algn="ctr">
                        <a:lnSpc>
                          <a:spcPct val="115000"/>
                        </a:lnSpc>
                        <a:spcBef>
                          <a:spcPts val="0"/>
                        </a:spcBef>
                        <a:spcAft>
                          <a:spcPts val="0"/>
                        </a:spcAft>
                      </a:pPr>
                      <a:r>
                        <a:rPr lang="en-US" sz="1400" dirty="0" err="1">
                          <a:effectLst/>
                        </a:rPr>
                        <a:t>Aleeza</a:t>
                      </a:r>
                      <a:endParaRPr lang="en-US" sz="1400" dirty="0">
                        <a:effectLst/>
                        <a:latin typeface="Arial" panose="020B0604020202020204" pitchFamily="34" charset="0"/>
                        <a:ea typeface="Arial" panose="020B0604020202020204" pitchFamily="34" charset="0"/>
                      </a:endParaRPr>
                    </a:p>
                  </a:txBody>
                  <a:tcPr marL="26446" marR="26446" marT="26446" marB="26446"/>
                </a:tc>
                <a:tc>
                  <a:txBody>
                    <a:bodyPr/>
                    <a:lstStyle/>
                    <a:p>
                      <a:pPr marL="0" marR="0" algn="ctr">
                        <a:lnSpc>
                          <a:spcPct val="115000"/>
                        </a:lnSpc>
                        <a:spcBef>
                          <a:spcPts val="0"/>
                        </a:spcBef>
                        <a:spcAft>
                          <a:spcPts val="0"/>
                        </a:spcAft>
                      </a:pPr>
                      <a:r>
                        <a:rPr lang="en-US" sz="1400">
                          <a:effectLst/>
                        </a:rPr>
                        <a:t>Complete</a:t>
                      </a:r>
                      <a:endParaRPr lang="en-US" sz="1400">
                        <a:effectLst/>
                        <a:latin typeface="Arial" panose="020B0604020202020204" pitchFamily="34" charset="0"/>
                        <a:ea typeface="Arial" panose="020B0604020202020204" pitchFamily="34" charset="0"/>
                      </a:endParaRPr>
                    </a:p>
                  </a:txBody>
                  <a:tcPr marL="26446" marR="26446" marT="26446" marB="26446"/>
                </a:tc>
                <a:extLst>
                  <a:ext uri="{0D108BD9-81ED-4DB2-BD59-A6C34878D82A}">
                    <a16:rowId xmlns:a16="http://schemas.microsoft.com/office/drawing/2014/main" val="1147351156"/>
                  </a:ext>
                </a:extLst>
              </a:tr>
              <a:tr h="739742">
                <a:tc>
                  <a:txBody>
                    <a:bodyPr/>
                    <a:lstStyle/>
                    <a:p>
                      <a:pPr marL="0" marR="0" algn="ctr">
                        <a:lnSpc>
                          <a:spcPct val="115000"/>
                        </a:lnSpc>
                        <a:spcBef>
                          <a:spcPts val="0"/>
                        </a:spcBef>
                        <a:spcAft>
                          <a:spcPts val="0"/>
                        </a:spcAft>
                      </a:pPr>
                      <a:r>
                        <a:rPr lang="en-US" sz="1600">
                          <a:effectLst/>
                        </a:rPr>
                        <a:t>6</a:t>
                      </a:r>
                      <a:endParaRPr lang="en-US" sz="1600">
                        <a:effectLst/>
                        <a:latin typeface="Arial" panose="020B0604020202020204" pitchFamily="34" charset="0"/>
                        <a:ea typeface="Arial" panose="020B0604020202020204" pitchFamily="34" charset="0"/>
                      </a:endParaRPr>
                    </a:p>
                  </a:txBody>
                  <a:tcPr marL="26446" marR="26446" marT="26446" marB="26446"/>
                </a:tc>
                <a:tc>
                  <a:txBody>
                    <a:bodyPr/>
                    <a:lstStyle/>
                    <a:p>
                      <a:pPr marL="75565" marR="0">
                        <a:lnSpc>
                          <a:spcPct val="115000"/>
                        </a:lnSpc>
                        <a:spcBef>
                          <a:spcPts val="0"/>
                        </a:spcBef>
                        <a:spcAft>
                          <a:spcPts val="0"/>
                        </a:spcAft>
                      </a:pPr>
                      <a:r>
                        <a:rPr lang="en-US" sz="1200" dirty="0"/>
                        <a:t>Begin Code JavaScript for home page and All brands pages.</a:t>
                      </a:r>
                      <a:endParaRPr lang="en-US" sz="1200" dirty="0">
                        <a:effectLst/>
                        <a:latin typeface="Arial" panose="020B0604020202020204" pitchFamily="34" charset="0"/>
                        <a:ea typeface="Arial" panose="020B0604020202020204" pitchFamily="34" charset="0"/>
                      </a:endParaRPr>
                    </a:p>
                  </a:txBody>
                  <a:tcPr marL="26446" marR="26446" marT="26446" marB="26446"/>
                </a:tc>
                <a:tc vMerge="1">
                  <a:txBody>
                    <a:bodyPr/>
                    <a:lstStyle/>
                    <a:p>
                      <a:endParaRPr lang="en-US"/>
                    </a:p>
                  </a:txBody>
                  <a:tcPr/>
                </a:tc>
                <a:tc>
                  <a:txBody>
                    <a:bodyPr/>
                    <a:lstStyle/>
                    <a:p>
                      <a:pPr marL="0" marR="25400" algn="r">
                        <a:lnSpc>
                          <a:spcPct val="115000"/>
                        </a:lnSpc>
                        <a:spcBef>
                          <a:spcPts val="0"/>
                        </a:spcBef>
                        <a:spcAft>
                          <a:spcPts val="0"/>
                        </a:spcAft>
                      </a:pPr>
                      <a:r>
                        <a:rPr lang="en-US" sz="1400" dirty="0">
                          <a:effectLst/>
                        </a:rPr>
                        <a:t>19/03/22</a:t>
                      </a:r>
                      <a:endParaRPr lang="en-US" sz="1400" dirty="0">
                        <a:effectLst/>
                        <a:latin typeface="Arial" panose="020B0604020202020204" pitchFamily="34" charset="0"/>
                        <a:ea typeface="Arial" panose="020B0604020202020204" pitchFamily="34" charset="0"/>
                      </a:endParaRPr>
                    </a:p>
                  </a:txBody>
                  <a:tcPr marL="26446" marR="26446" marT="26446" marB="26446"/>
                </a:tc>
                <a:tc>
                  <a:txBody>
                    <a:bodyPr/>
                    <a:lstStyle/>
                    <a:p>
                      <a:pPr marL="0" marR="0" algn="ctr">
                        <a:lnSpc>
                          <a:spcPct val="115000"/>
                        </a:lnSpc>
                        <a:spcBef>
                          <a:spcPts val="0"/>
                        </a:spcBef>
                        <a:spcAft>
                          <a:spcPts val="0"/>
                        </a:spcAft>
                      </a:pPr>
                      <a:r>
                        <a:rPr lang="en-US" sz="1400" dirty="0">
                          <a:effectLst/>
                          <a:latin typeface="+mn-lt"/>
                          <a:ea typeface="+mn-ea"/>
                        </a:rPr>
                        <a:t>10</a:t>
                      </a:r>
                      <a:endParaRPr lang="en-US" sz="1400" dirty="0">
                        <a:effectLst/>
                        <a:latin typeface="Arial" panose="020B0604020202020204" pitchFamily="34" charset="0"/>
                        <a:ea typeface="Arial" panose="020B0604020202020204" pitchFamily="34" charset="0"/>
                      </a:endParaRPr>
                    </a:p>
                  </a:txBody>
                  <a:tcPr marL="26446" marR="26446" marT="26446" marB="26446"/>
                </a:tc>
                <a:tc>
                  <a:txBody>
                    <a:bodyPr/>
                    <a:lstStyle/>
                    <a:p>
                      <a:pPr marL="0" marR="62865" algn="ctr">
                        <a:lnSpc>
                          <a:spcPct val="115000"/>
                        </a:lnSpc>
                        <a:spcBef>
                          <a:spcPts val="0"/>
                        </a:spcBef>
                        <a:spcAft>
                          <a:spcPts val="0"/>
                        </a:spcAft>
                      </a:pPr>
                      <a:r>
                        <a:rPr lang="en-US" sz="1400" dirty="0">
                          <a:effectLst/>
                        </a:rPr>
                        <a:t>Abdullah</a:t>
                      </a:r>
                      <a:endParaRPr lang="en-US" sz="1400" dirty="0">
                        <a:effectLst/>
                        <a:latin typeface="Arial" panose="020B0604020202020204" pitchFamily="34" charset="0"/>
                        <a:ea typeface="Arial" panose="020B0604020202020204" pitchFamily="34" charset="0"/>
                      </a:endParaRPr>
                    </a:p>
                  </a:txBody>
                  <a:tcPr marL="26446" marR="26446" marT="26446" marB="26446"/>
                </a:tc>
                <a:tc>
                  <a:txBody>
                    <a:bodyPr/>
                    <a:lstStyle/>
                    <a:p>
                      <a:pPr marL="0" marR="0" algn="ctr">
                        <a:lnSpc>
                          <a:spcPct val="115000"/>
                        </a:lnSpc>
                        <a:spcBef>
                          <a:spcPts val="0"/>
                        </a:spcBef>
                        <a:spcAft>
                          <a:spcPts val="0"/>
                        </a:spcAft>
                      </a:pPr>
                      <a:r>
                        <a:rPr lang="en-US" sz="1400" dirty="0">
                          <a:effectLst/>
                        </a:rPr>
                        <a:t>Complete</a:t>
                      </a:r>
                      <a:endParaRPr lang="en-US" sz="1400" dirty="0">
                        <a:effectLst/>
                        <a:latin typeface="Arial" panose="020B0604020202020204" pitchFamily="34" charset="0"/>
                        <a:ea typeface="Arial" panose="020B0604020202020204" pitchFamily="34" charset="0"/>
                      </a:endParaRPr>
                    </a:p>
                  </a:txBody>
                  <a:tcPr marL="26446" marR="26446" marT="26446" marB="26446"/>
                </a:tc>
                <a:extLst>
                  <a:ext uri="{0D108BD9-81ED-4DB2-BD59-A6C34878D82A}">
                    <a16:rowId xmlns:a16="http://schemas.microsoft.com/office/drawing/2014/main" val="2817894938"/>
                  </a:ext>
                </a:extLst>
              </a:tr>
            </a:tbl>
          </a:graphicData>
        </a:graphic>
      </p:graphicFrame>
    </p:spTree>
    <p:extLst>
      <p:ext uri="{BB962C8B-B14F-4D97-AF65-F5344CB8AC3E}">
        <p14:creationId xmlns:p14="http://schemas.microsoft.com/office/powerpoint/2010/main" val="9361039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18" presetClass="emph" presetSubtype="0" fill="hold" grpId="1" nodeType="withEffect">
                                  <p:stCondLst>
                                    <p:cond delay="0"/>
                                  </p:stCondLst>
                                  <p:iterate type="lt">
                                    <p:tmPct val="4000"/>
                                  </p:iterate>
                                  <p:childTnLst>
                                    <p:set>
                                      <p:cBhvr override="childStyle">
                                        <p:cTn id="12" dur="500" fill="hold"/>
                                        <p:tgtEl>
                                          <p:spTgt spid="2"/>
                                        </p:tgtEl>
                                        <p:attrNameLst>
                                          <p:attrName>style.textDecorationUnderline</p:attrName>
                                        </p:attrNameLst>
                                      </p:cBhvr>
                                      <p:to>
                                        <p:strVal val="true"/>
                                      </p:to>
                                    </p:set>
                                  </p:childTnLst>
                                </p:cTn>
                              </p:par>
                              <p:par>
                                <p:cTn id="13" presetID="10" presetClass="emph" presetSubtype="0" fill="hold" grpId="2" nodeType="withEffect">
                                  <p:stCondLst>
                                    <p:cond delay="0"/>
                                  </p:stCondLst>
                                  <p:iterate type="lt">
                                    <p:tmPct val="0"/>
                                  </p:iterate>
                                  <p:childTnLst>
                                    <p:anim calcmode="discrete" valueType="str">
                                      <p:cBhvr override="childStyle">
                                        <p:cTn id="14" dur="2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228" y="702750"/>
            <a:ext cx="10515600" cy="1325563"/>
          </a:xfrm>
        </p:spPr>
        <p:txBody>
          <a:bodyPr>
            <a:normAutofit/>
          </a:bodyPr>
          <a:lstStyle/>
          <a:p>
            <a:r>
              <a:rPr lang="en-US" sz="3600" b="1" dirty="0">
                <a:latin typeface="Mistral" panose="03090702030407020403" pitchFamily="66" charset="0"/>
              </a:rPr>
              <a:t>OVERALL EXPERIENCE</a:t>
            </a:r>
            <a:br>
              <a:rPr lang="en-US" sz="3600" b="1" dirty="0">
                <a:latin typeface="Mistral" panose="03090702030407020403" pitchFamily="66" charset="0"/>
              </a:rPr>
            </a:br>
            <a:endParaRPr lang="en-US" sz="3600" b="1" dirty="0">
              <a:latin typeface="Mistral" panose="03090702030407020403" pitchFamily="66" charset="0"/>
            </a:endParaRPr>
          </a:p>
        </p:txBody>
      </p:sp>
      <p:sp>
        <p:nvSpPr>
          <p:cNvPr id="3" name="Content Placeholder 2"/>
          <p:cNvSpPr>
            <a:spLocks noGrp="1"/>
          </p:cNvSpPr>
          <p:nvPr>
            <p:ph idx="1"/>
          </p:nvPr>
        </p:nvSpPr>
        <p:spPr/>
        <p:txBody>
          <a:bodyPr/>
          <a:lstStyle/>
          <a:p>
            <a:pPr>
              <a:lnSpc>
                <a:spcPct val="200000"/>
              </a:lnSpc>
            </a:pPr>
            <a:r>
              <a:rPr lang="en-US" dirty="0">
                <a:latin typeface="Lucida Handwriting" panose="03010101010101010101" pitchFamily="66" charset="0"/>
              </a:rPr>
              <a:t>It is very nice initiative that has made us work harder on our project and it has polished our skills now I am capable of making a Website by own self. I am very thankful to you.</a:t>
            </a:r>
          </a:p>
        </p:txBody>
      </p:sp>
    </p:spTree>
    <p:extLst>
      <p:ext uri="{BB962C8B-B14F-4D97-AF65-F5344CB8AC3E}">
        <p14:creationId xmlns:p14="http://schemas.microsoft.com/office/powerpoint/2010/main" val="17798262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18" presetClass="emph" presetSubtype="0" fill="hold" grpId="1" nodeType="withEffect">
                                  <p:stCondLst>
                                    <p:cond delay="0"/>
                                  </p:stCondLst>
                                  <p:iterate type="lt">
                                    <p:tmPct val="4000"/>
                                  </p:iterate>
                                  <p:childTnLst>
                                    <p:set>
                                      <p:cBhvr override="childStyle">
                                        <p:cTn id="22" dur="500" fill="hold"/>
                                        <p:tgtEl>
                                          <p:spTgt spid="2"/>
                                        </p:tgtEl>
                                        <p:attrNameLst>
                                          <p:attrName>style.textDecorationUnderline</p:attrName>
                                        </p:attrNameLst>
                                      </p:cBhvr>
                                      <p:to>
                                        <p:strVal val="true"/>
                                      </p:to>
                                    </p:set>
                                  </p:childTnLst>
                                </p:cTn>
                              </p:par>
                              <p:par>
                                <p:cTn id="23" presetID="10" presetClass="emph" presetSubtype="0" fill="hold" grpId="2" nodeType="withEffect">
                                  <p:stCondLst>
                                    <p:cond delay="0"/>
                                  </p:stCondLst>
                                  <p:iterate type="lt">
                                    <p:tmPct val="0"/>
                                  </p:iterate>
                                  <p:childTnLst>
                                    <p:anim calcmode="discrete" valueType="str">
                                      <p:cBhvr override="childStyle">
                                        <p:cTn id="24" dur="2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9807" y="1230082"/>
            <a:ext cx="3804139" cy="1325563"/>
          </a:xfrm>
        </p:spPr>
        <p:txBody>
          <a:bodyPr/>
          <a:lstStyle/>
          <a:p>
            <a:r>
              <a:rPr lang="en-US" dirty="0">
                <a:latin typeface="Mistral" panose="03090702030407020403" pitchFamily="66" charset="0"/>
              </a:rPr>
              <a:t>MAIN HOME PAGE</a:t>
            </a:r>
          </a:p>
        </p:txBody>
      </p:sp>
      <p:pic>
        <p:nvPicPr>
          <p:cNvPr id="3" name="Picture 2" descr="H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409545" y="4578081"/>
            <a:ext cx="4200525" cy="2125662"/>
          </a:xfrm>
          <a:prstGeom prst="rect">
            <a:avLst/>
          </a:prstGeom>
        </p:spPr>
      </p:pic>
      <p:pic>
        <p:nvPicPr>
          <p:cNvPr id="4" name="Picture 3" descr="H4"/>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6531757" y="2328896"/>
            <a:ext cx="4192587" cy="2125662"/>
          </a:xfrm>
          <a:prstGeom prst="rect">
            <a:avLst/>
          </a:prstGeom>
        </p:spPr>
      </p:pic>
      <p:pic>
        <p:nvPicPr>
          <p:cNvPr id="5" name="Picture 4" descr="H6"/>
          <p:cNvPicPr>
            <a:picLocks noGrp="1" noChangeAspect="1"/>
          </p:cNvPicPr>
          <p:nvPr isPhoto="1"/>
        </p:nvPicPr>
        <p:blipFill>
          <a:blip r:embed="rId4" cstate="print">
            <a:lum/>
            <a:extLst>
              <a:ext uri="{28A0092B-C50C-407E-A947-70E740481C1C}">
                <a14:useLocalDpi xmlns:a14="http://schemas.microsoft.com/office/drawing/2010/main" val="0"/>
              </a:ext>
            </a:extLst>
          </a:blip>
          <a:stretch>
            <a:fillRect/>
          </a:stretch>
        </p:blipFill>
        <p:spPr>
          <a:xfrm>
            <a:off x="6531757" y="4578081"/>
            <a:ext cx="4203700" cy="2125663"/>
          </a:xfrm>
          <a:prstGeom prst="rect">
            <a:avLst/>
          </a:prstGeom>
        </p:spPr>
      </p:pic>
      <p:pic>
        <p:nvPicPr>
          <p:cNvPr id="6" name="Picture 5" descr="homw1"/>
          <p:cNvPicPr>
            <a:picLocks noGrp="1" noChangeAspect="1"/>
          </p:cNvPicPr>
          <p:nvPr isPhoto="1"/>
        </p:nvPicPr>
        <p:blipFill>
          <a:blip r:embed="rId5" cstate="print">
            <a:lum/>
            <a:extLst>
              <a:ext uri="{28A0092B-C50C-407E-A947-70E740481C1C}">
                <a14:useLocalDpi xmlns:a14="http://schemas.microsoft.com/office/drawing/2010/main" val="0"/>
              </a:ext>
            </a:extLst>
          </a:blip>
          <a:stretch>
            <a:fillRect/>
          </a:stretch>
        </p:blipFill>
        <p:spPr>
          <a:xfrm>
            <a:off x="1409545" y="2328895"/>
            <a:ext cx="4200525" cy="2125663"/>
          </a:xfrm>
          <a:prstGeom prst="rect">
            <a:avLst/>
          </a:prstGeom>
        </p:spPr>
      </p:pic>
      <p:sp>
        <p:nvSpPr>
          <p:cNvPr id="7" name="Title 1"/>
          <p:cNvSpPr txBox="1">
            <a:spLocks/>
          </p:cNvSpPr>
          <p:nvPr/>
        </p:nvSpPr>
        <p:spPr>
          <a:xfrm>
            <a:off x="4228514" y="-259491"/>
            <a:ext cx="796348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latin typeface="Mistral" panose="03090702030407020403" pitchFamily="66" charset="0"/>
              </a:rPr>
              <a:t>Nav</a:t>
            </a:r>
            <a:r>
              <a:rPr lang="en-US" dirty="0">
                <a:latin typeface="Mistral" panose="03090702030407020403" pitchFamily="66" charset="0"/>
              </a:rPr>
              <a:t> Bar</a:t>
            </a:r>
          </a:p>
        </p:txBody>
      </p:sp>
      <p:pic>
        <p:nvPicPr>
          <p:cNvPr id="8" name="Content Placeholder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4794" y="675312"/>
            <a:ext cx="9387634" cy="781520"/>
          </a:xfrm>
          <a:prstGeom prst="rect">
            <a:avLst/>
          </a:prstGeom>
        </p:spPr>
      </p:pic>
    </p:spTree>
    <p:extLst>
      <p:ext uri="{BB962C8B-B14F-4D97-AF65-F5344CB8AC3E}">
        <p14:creationId xmlns:p14="http://schemas.microsoft.com/office/powerpoint/2010/main" val="28761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5" presetClass="entr" presetSubtype="0" fill="hold" nodeType="with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2000"/>
                                        <p:tgtEl>
                                          <p:spTgt spid="7">
                                            <p:txEl>
                                              <p:pRg st="0" end="0"/>
                                            </p:txEl>
                                          </p:spTgt>
                                        </p:tgtEl>
                                      </p:cBhvr>
                                    </p:animEffect>
                                    <p:anim calcmode="lin" valueType="num">
                                      <p:cBhvr>
                                        <p:cTn id="13" dur="2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7">
                                            <p:txEl>
                                              <p:pRg st="0" end="0"/>
                                            </p:txEl>
                                          </p:spTgt>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2000"/>
                                        <p:tgtEl>
                                          <p:spTgt spid="2"/>
                                        </p:tgtEl>
                                      </p:cBhvr>
                                    </p:animEffect>
                                    <p:anim calcmode="lin" valueType="num">
                                      <p:cBhvr>
                                        <p:cTn id="18" dur="2000" fill="hold"/>
                                        <p:tgtEl>
                                          <p:spTgt spid="2"/>
                                        </p:tgtEl>
                                        <p:attrNameLst>
                                          <p:attrName>ppt_w</p:attrName>
                                        </p:attrNameLst>
                                      </p:cBhvr>
                                      <p:tavLst>
                                        <p:tav tm="0" fmla="#ppt_w*sin(2.5*pi*$)">
                                          <p:val>
                                            <p:fltVal val="0"/>
                                          </p:val>
                                        </p:tav>
                                        <p:tav tm="100000">
                                          <p:val>
                                            <p:fltVal val="1"/>
                                          </p:val>
                                        </p:tav>
                                      </p:tavLst>
                                    </p:anim>
                                    <p:anim calcmode="lin" valueType="num">
                                      <p:cBhvr>
                                        <p:cTn id="19" dur="2000" fill="hold"/>
                                        <p:tgtEl>
                                          <p:spTgt spid="2"/>
                                        </p:tgtEl>
                                        <p:attrNameLst>
                                          <p:attrName>ppt_h</p:attrName>
                                        </p:attrNameLst>
                                      </p:cBhvr>
                                      <p:tavLst>
                                        <p:tav tm="0">
                                          <p:val>
                                            <p:strVal val="#ppt_h"/>
                                          </p:val>
                                        </p:tav>
                                        <p:tav tm="100000">
                                          <p:val>
                                            <p:strVal val="#ppt_h"/>
                                          </p:val>
                                        </p:tav>
                                      </p:tavLst>
                                    </p:anim>
                                  </p:childTnLst>
                                </p:cTn>
                              </p:par>
                              <p:par>
                                <p:cTn id="20" presetID="42"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par>
                                <p:cTn id="30" presetID="16" presetClass="entr" presetSubtype="21"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500"/>
                                        <p:tgtEl>
                                          <p:spTgt spid="3"/>
                                        </p:tgtEl>
                                      </p:cBhvr>
                                    </p:animEffect>
                                  </p:childTnLst>
                                </p:cTn>
                              </p:par>
                              <p:par>
                                <p:cTn id="33" presetID="16" presetClass="entr" presetSubtype="21"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arn(inVertical)">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TM04033921[[fn=Damask]]</Template>
  <TotalTime>1775</TotalTime>
  <Words>437</Words>
  <Application>Microsoft Office PowerPoint</Application>
  <PresentationFormat>Widescreen</PresentationFormat>
  <Paragraphs>121</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Georgia</vt:lpstr>
      <vt:lpstr>Lucida Handwriting</vt:lpstr>
      <vt:lpstr>Mistral</vt:lpstr>
      <vt:lpstr>Snap ITC</vt:lpstr>
      <vt:lpstr>Times New Roman</vt:lpstr>
      <vt:lpstr>Celestial</vt:lpstr>
      <vt:lpstr>TOYO TOYS.</vt:lpstr>
      <vt:lpstr>PowerPoint Presentation</vt:lpstr>
      <vt:lpstr>OBJECTIVES</vt:lpstr>
      <vt:lpstr>PROBLEM STATEMENT</vt:lpstr>
      <vt:lpstr>FLOW CHART</vt:lpstr>
      <vt:lpstr>  PROJECT DURATION </vt:lpstr>
      <vt:lpstr>Student work division.</vt:lpstr>
      <vt:lpstr>OVERALL EXPERIENCE </vt:lpstr>
      <vt:lpstr>MAIN HOME PAGE</vt:lpstr>
      <vt:lpstr>MARVEL’S BRAND STORE.</vt:lpstr>
      <vt:lpstr>BEN 10’S BRAND STORE.</vt:lpstr>
      <vt:lpstr>DISNEP’S BRAND STORE.</vt:lpstr>
      <vt:lpstr>PIXAR’S BRAND STORE.</vt:lpstr>
      <vt:lpstr>ALL BRANDS PAGE.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TOYO TOYS.</dc:title>
  <dc:creator>dell</dc:creator>
  <cp:lastModifiedBy>ABDULLAH JAWED</cp:lastModifiedBy>
  <cp:revision>31</cp:revision>
  <dcterms:created xsi:type="dcterms:W3CDTF">2022-04-14T06:53:39Z</dcterms:created>
  <dcterms:modified xsi:type="dcterms:W3CDTF">2022-04-15T23:10:29Z</dcterms:modified>
</cp:coreProperties>
</file>