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3FE3-1272-1570-4689-82931B272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1C869-D315-8BFE-F8FB-2031C7F02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A875-13EA-627D-8CD2-54F0F7DD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05FE-D855-A0D7-6E71-BFC004F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0D19-0769-1432-0A28-99BD7EF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0A7A-547B-A2C8-ECD7-A20EF008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B396-C5E6-418B-AC22-517B0F975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73DB-0E5C-44FA-933D-3F29EE7B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1A43-6F78-1AA2-DDD9-66AE4FFC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C7B6-4B84-CE32-147D-D1D9293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1571D-6391-0F5B-9132-032358FD6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73FF2-D918-2836-A969-3355C192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DD32-4B8C-CA48-EE21-6524EFCB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6AEE-77EB-0331-4E06-DAB12B98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A73E-396D-20AD-2A68-2DDA256A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BCF4-0E8C-983D-E440-BA37B7B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3D62-8E16-891C-4FA5-B1B94DAC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4429-36D0-5129-5103-7933D7BF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7490-D37A-386A-1183-25A07F36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2637-4603-0591-B209-5DF7B3C5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DBB-C1F9-242C-A8BF-ED8FEB4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99B2-0FB3-1016-DF76-FD5DD580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1DDE-D407-48BF-A0EC-1791712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9226-EE4E-AC67-6FFA-9DFD3A7C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990A-7AB7-78EE-222E-AB0FEF4D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1E30-0362-7309-C7E2-F43CFFDE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0302-DDC1-79A9-8707-B75030641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F516F-FCBC-444A-22DA-0FE2FF248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A439-12AA-AC9E-A510-D8743718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9A2E-8507-B5E7-292A-4AF60F0B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676C-7836-6116-038C-7DD0125A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DF78-A76D-658C-06B8-153A8D09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3938-30EF-1880-916C-DEFF8A2A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1F591-9604-054E-7587-04CEDA52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440A6-9EE2-585D-96F5-6A7D0502A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4FDC9-0422-E01D-20A9-9F8AA84BD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F0A69-FF97-0C34-7693-38ED047A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2C40F-BF30-1483-3A6C-435BEED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1DDE8-D626-8F9D-7035-14F9A34A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1256-CBEE-676F-34DC-DAD1555B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D4419-3153-F230-5462-9B49627E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1D739-7225-0DAF-B2AA-CD9FD57A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D50C-8468-EE6D-3962-C65EB50C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B3A34-2E98-DA26-E008-54CBAC7D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B192A-DDCA-5804-C533-65FCFE26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3DE0B-617F-2DDD-D0B0-64D99865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2345-D3AA-A012-3806-291A2003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7B2B-12E0-A3E0-80A5-60353255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A726-EA4D-45EB-A935-5C79D5F03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CADF6-23F8-0524-C5C7-008EE7FE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0A16A-60DF-985F-1254-DADF9FF8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DE92-DDE5-45CB-9EC6-04CF5BC1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92F2-4A06-C615-4504-608A77BA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C3031-4D72-3AC5-E50E-AF05DF4EB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5CA5E-0B9E-A5E0-FA54-9D01DA97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4FD87-010A-AE6E-B6FA-114D468D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42D46-6BEE-902D-6074-3651EBB9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22EF6-635E-643E-D794-0366D10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4E272-9096-F975-0982-F6094092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34EFF-8F54-F713-45A1-55D06A9E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0A3E-D120-064B-2BC5-160C37D92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891E-2E4F-4041-9288-5176AC14FB09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DEB1-25ED-E802-F0CC-8D3CEC407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826-1B0F-3135-19FF-6E8C94B51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9DB8-7765-4D01-A1C4-B7BCF904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3CE1-55DD-462E-E0D4-BD3C04335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7410-D233-D9D4-BF31-7015684C3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Report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49E9B7-B4C7-5893-1C37-8CBBE403AB4A}"/>
              </a:ext>
            </a:extLst>
          </p:cNvPr>
          <p:cNvSpPr txBox="1">
            <a:spLocks/>
          </p:cNvSpPr>
          <p:nvPr/>
        </p:nvSpPr>
        <p:spPr>
          <a:xfrm>
            <a:off x="7193280" y="4821238"/>
            <a:ext cx="4803648" cy="957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: 2021-CS-205 </a:t>
            </a:r>
            <a:r>
              <a:rPr lang="en-US" dirty="0" err="1"/>
              <a:t>Alishba</a:t>
            </a:r>
            <a:r>
              <a:rPr lang="en-US" dirty="0"/>
              <a:t> Javeed</a:t>
            </a:r>
          </a:p>
          <a:p>
            <a:r>
              <a:rPr lang="en-US" dirty="0"/>
              <a:t>Developer : 2021-CS-190 Abdul Mateen</a:t>
            </a:r>
          </a:p>
        </p:txBody>
      </p:sp>
    </p:spTree>
    <p:extLst>
      <p:ext uri="{BB962C8B-B14F-4D97-AF65-F5344CB8AC3E}">
        <p14:creationId xmlns:p14="http://schemas.microsoft.com/office/powerpoint/2010/main" val="101439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Meeting Minutes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2560BF5-35DD-D2D7-D79D-562134B828D9}"/>
              </a:ext>
            </a:extLst>
          </p:cNvPr>
          <p:cNvSpPr txBox="1">
            <a:spLocks/>
          </p:cNvSpPr>
          <p:nvPr/>
        </p:nvSpPr>
        <p:spPr>
          <a:xfrm>
            <a:off x="3992880" y="3175667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Hard Copy Provided</a:t>
            </a:r>
          </a:p>
        </p:txBody>
      </p:sp>
    </p:spTree>
    <p:extLst>
      <p:ext uri="{BB962C8B-B14F-4D97-AF65-F5344CB8AC3E}">
        <p14:creationId xmlns:p14="http://schemas.microsoft.com/office/powerpoint/2010/main" val="2281834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Technology Stack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2560BF5-35DD-D2D7-D79D-562134B828D9}"/>
              </a:ext>
            </a:extLst>
          </p:cNvPr>
          <p:cNvSpPr txBox="1">
            <a:spLocks/>
          </p:cNvSpPr>
          <p:nvPr/>
        </p:nvSpPr>
        <p:spPr>
          <a:xfrm>
            <a:off x="1426464" y="1996265"/>
            <a:ext cx="5334000" cy="2865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MERN Stack</a:t>
            </a:r>
          </a:p>
          <a:p>
            <a:pPr algn="l"/>
            <a:r>
              <a:rPr lang="en-US" sz="1600" dirty="0"/>
              <a:t>More Specifically Next JS (React Framework ) has been used due to several Advantages over Separate MERN Stack. Typescript is used to write error free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Server Side Rendering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File Based Routing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Built in Backend with NodeJS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Easy Error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Easy Deployment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0A6484-415B-19E3-A08B-89680789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01" y="4094540"/>
            <a:ext cx="3773090" cy="7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rn stack">
            <a:extLst>
              <a:ext uri="{FF2B5EF4-FFF2-40B4-BE49-F238E27FC236}">
                <a16:creationId xmlns:a16="http://schemas.microsoft.com/office/drawing/2014/main" id="{3B9DAFA4-29CC-07BC-B25E-0C8F106FA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58" y="1699413"/>
            <a:ext cx="1927514" cy="17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E7301BA-A159-DFB5-269E-B6514D59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52" y="1821872"/>
            <a:ext cx="1424167" cy="14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8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Wireframes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196CD-3AC9-1881-6394-BA41E66B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" b="2974"/>
          <a:stretch/>
        </p:blipFill>
        <p:spPr>
          <a:xfrm>
            <a:off x="935691" y="1115568"/>
            <a:ext cx="10320617" cy="54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3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Frontend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C7038-BD24-57A5-E3EA-C2619C7B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36" y="1115568"/>
            <a:ext cx="6391922" cy="4987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268BE-0DD4-75E3-6C8E-2FB64E92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90" y="1115568"/>
            <a:ext cx="3853603" cy="48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73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Frontend</a:t>
            </a:r>
          </a:p>
          <a:p>
            <a:pPr algn="l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CD719-3DFA-3A66-3D2D-88372CE2CB0F}"/>
              </a:ext>
            </a:extLst>
          </p:cNvPr>
          <p:cNvSpPr txBox="1">
            <a:spLocks/>
          </p:cNvSpPr>
          <p:nvPr/>
        </p:nvSpPr>
        <p:spPr>
          <a:xfrm>
            <a:off x="1426464" y="1852675"/>
            <a:ext cx="4995118" cy="72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Frontend is styled using Purely Tailwind CSS.</a:t>
            </a:r>
          </a:p>
          <a:p>
            <a:pPr algn="l"/>
            <a:endParaRPr 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1279C0-CA20-7287-F441-B2B5BB34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23" y="2504712"/>
            <a:ext cx="6271468" cy="348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92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Backend</a:t>
            </a:r>
          </a:p>
          <a:p>
            <a:pPr algn="l"/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6586AF-7B82-CC62-113E-1F57B4F207CB}"/>
              </a:ext>
            </a:extLst>
          </p:cNvPr>
          <p:cNvSpPr txBox="1">
            <a:spLocks/>
          </p:cNvSpPr>
          <p:nvPr/>
        </p:nvSpPr>
        <p:spPr>
          <a:xfrm>
            <a:off x="1426464" y="1852675"/>
            <a:ext cx="4995118" cy="72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NEXT JS comes with Node as preinstalled as package to create Backend.</a:t>
            </a:r>
          </a:p>
          <a:p>
            <a:pPr algn="l"/>
            <a:endParaRPr lang="en-US" sz="2000" dirty="0"/>
          </a:p>
        </p:txBody>
      </p:sp>
      <p:pic>
        <p:nvPicPr>
          <p:cNvPr id="7170" name="Picture 2" descr="Node.js Logo PNG Vector (SVG) Free Download">
            <a:extLst>
              <a:ext uri="{FF2B5EF4-FFF2-40B4-BE49-F238E27FC236}">
                <a16:creationId xmlns:a16="http://schemas.microsoft.com/office/drawing/2014/main" id="{6222359C-64D7-2BA5-2A2D-E732F312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362" y="3803565"/>
            <a:ext cx="947458" cy="106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6BD5B6-7375-05DF-7235-E1E81F14E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8"/>
          <a:stretch/>
        </p:blipFill>
        <p:spPr bwMode="auto">
          <a:xfrm>
            <a:off x="2886456" y="3429000"/>
            <a:ext cx="4840925" cy="118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78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Backend</a:t>
            </a: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81B7D-6AF4-80FC-51BF-702F2323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34" y="940700"/>
            <a:ext cx="2124371" cy="5296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D2E26-354C-2C90-73F3-101CFF43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115" y="1904787"/>
            <a:ext cx="236253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4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Coding Practices</a:t>
            </a: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CABCB-01EA-538E-43C2-BD2E6A11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21" y="1504099"/>
            <a:ext cx="9902757" cy="384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Coding Practices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45049-4707-55FF-2AE1-F0BF3C45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1304933"/>
            <a:ext cx="644932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3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DataBase</a:t>
            </a:r>
            <a:r>
              <a:rPr lang="en-US" dirty="0"/>
              <a:t> Design</a:t>
            </a:r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CB5D8029-5706-00AF-A66D-1FEBE644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91" y="1231826"/>
            <a:ext cx="6824782" cy="48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Tweetify – A Twitter Clone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7EBB04-EDFD-E039-6A20-BE25A1F8FEC8}"/>
              </a:ext>
            </a:extLst>
          </p:cNvPr>
          <p:cNvSpPr txBox="1">
            <a:spLocks/>
          </p:cNvSpPr>
          <p:nvPr/>
        </p:nvSpPr>
        <p:spPr>
          <a:xfrm>
            <a:off x="1249680" y="1267270"/>
            <a:ext cx="8418576" cy="29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Client Requirements</a:t>
            </a:r>
          </a:p>
          <a:p>
            <a:pPr algn="l"/>
            <a:r>
              <a:rPr lang="en-US" sz="1800"/>
              <a:t>	On 14</a:t>
            </a:r>
            <a:r>
              <a:rPr lang="en-US" sz="1800" baseline="30000"/>
              <a:t>th</a:t>
            </a:r>
            <a:r>
              <a:rPr lang="en-US" sz="1800"/>
              <a:t> September, Client provides the draft of requirements.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	Backlog is create according to that and Project is managed on Github.</a:t>
            </a:r>
          </a:p>
          <a:p>
            <a:pPr algn="l"/>
            <a:endParaRPr lang="en-US" sz="1800"/>
          </a:p>
          <a:p>
            <a:pPr algn="l"/>
            <a:endParaRPr lang="en-US" sz="1800" dirty="0"/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1CADD30D-7CAA-AA37-697B-6DA351ED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13" y="3650673"/>
            <a:ext cx="2906375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ckUp logo transparent PNG - StickPNG">
            <a:extLst>
              <a:ext uri="{FF2B5EF4-FFF2-40B4-BE49-F238E27FC236}">
                <a16:creationId xmlns:a16="http://schemas.microsoft.com/office/drawing/2014/main" id="{E13993AE-5390-ECB0-45A5-9232C7A3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50" y="329738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8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7457C23-C8E6-2E4A-5DD2-6C29E097ECE5}"/>
              </a:ext>
            </a:extLst>
          </p:cNvPr>
          <p:cNvSpPr txBox="1">
            <a:spLocks/>
          </p:cNvSpPr>
          <p:nvPr/>
        </p:nvSpPr>
        <p:spPr>
          <a:xfrm>
            <a:off x="3992880" y="3055099"/>
            <a:ext cx="4206240" cy="74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Thank You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341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Client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1CFC8-29D9-1594-C417-F795C65B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77" y="1163404"/>
            <a:ext cx="8683541" cy="518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1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Project Management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A3F4C8B-3E18-8057-CA73-FD51BFE9DE73}"/>
              </a:ext>
            </a:extLst>
          </p:cNvPr>
          <p:cNvSpPr txBox="1">
            <a:spLocks/>
          </p:cNvSpPr>
          <p:nvPr/>
        </p:nvSpPr>
        <p:spPr>
          <a:xfrm>
            <a:off x="1249680" y="2209379"/>
            <a:ext cx="5968538" cy="29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/>
              <a:t>ClickUp</a:t>
            </a:r>
            <a:r>
              <a:rPr lang="en-US" sz="1800" dirty="0"/>
              <a:t>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All Tasks &amp; Sub tasks depending on need &amp; success points are created on </a:t>
            </a:r>
            <a:r>
              <a:rPr lang="en-US" sz="1800" dirty="0" err="1"/>
              <a:t>Clickup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Total 8 Sprints from are created.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4" descr="ClickUp logo transparent PNG - StickPNG">
            <a:extLst>
              <a:ext uri="{FF2B5EF4-FFF2-40B4-BE49-F238E27FC236}">
                <a16:creationId xmlns:a16="http://schemas.microsoft.com/office/drawing/2014/main" id="{D2297AB7-87A7-B8A5-7EAD-70A63960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95" y="17248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98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ClickUP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0103-C6B7-D338-224E-B637EB9A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81" y="1607128"/>
            <a:ext cx="9450706" cy="51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74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GitHub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50E12D0-D186-2F50-AD2F-B34BC4382BBF}"/>
              </a:ext>
            </a:extLst>
          </p:cNvPr>
          <p:cNvSpPr txBox="1">
            <a:spLocks/>
          </p:cNvSpPr>
          <p:nvPr/>
        </p:nvSpPr>
        <p:spPr>
          <a:xfrm>
            <a:off x="1249680" y="2486471"/>
            <a:ext cx="5968538" cy="1171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Projects was maintained on GitHub.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Conventional Commit Style has been followed.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Branches are created As needed.</a:t>
            </a:r>
          </a:p>
          <a:p>
            <a:pPr algn="l"/>
            <a:endParaRPr lang="en-US" sz="1600" dirty="0"/>
          </a:p>
        </p:txBody>
      </p:sp>
      <p:pic>
        <p:nvPicPr>
          <p:cNvPr id="3" name="Picture 2" descr="GitHub Logo and symbol, meaning, history, PNG, brand">
            <a:extLst>
              <a:ext uri="{FF2B5EF4-FFF2-40B4-BE49-F238E27FC236}">
                <a16:creationId xmlns:a16="http://schemas.microsoft.com/office/drawing/2014/main" id="{F8D08E03-8238-E9E0-D617-E7A4DD0F3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29" y="2132769"/>
            <a:ext cx="2906375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55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GitHub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5EBAA-1B4C-8A75-A775-F15C989D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39" y="1115568"/>
            <a:ext cx="3917091" cy="551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6CEF7-4E72-D103-882F-64A59F761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87" y="1565563"/>
            <a:ext cx="5401763" cy="41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2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Communication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50E12D0-D186-2F50-AD2F-B34BC4382BBF}"/>
              </a:ext>
            </a:extLst>
          </p:cNvPr>
          <p:cNvSpPr txBox="1">
            <a:spLocks/>
          </p:cNvSpPr>
          <p:nvPr/>
        </p:nvSpPr>
        <p:spPr>
          <a:xfrm>
            <a:off x="1249680" y="2486471"/>
            <a:ext cx="5968538" cy="1171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Communication with client was maintained on Slack.</a:t>
            </a:r>
          </a:p>
          <a:p>
            <a:pPr algn="l"/>
            <a:r>
              <a:rPr lang="en-US" sz="1600" dirty="0"/>
              <a:t>Client was kept updated with the progress of the Project.</a:t>
            </a:r>
          </a:p>
          <a:p>
            <a:pPr algn="l"/>
            <a:r>
              <a:rPr lang="en-US" sz="1600" dirty="0"/>
              <a:t>Some Meetings to make sure the Project is in the Right Direction.</a:t>
            </a:r>
          </a:p>
          <a:p>
            <a:pPr algn="l"/>
            <a:endParaRPr lang="en-US" sz="1600" dirty="0"/>
          </a:p>
        </p:txBody>
      </p:sp>
      <p:pic>
        <p:nvPicPr>
          <p:cNvPr id="2052" name="Picture 4" descr="Slack has a new logo and it's ... fine | Mashable">
            <a:extLst>
              <a:ext uri="{FF2B5EF4-FFF2-40B4-BE49-F238E27FC236}">
                <a16:creationId xmlns:a16="http://schemas.microsoft.com/office/drawing/2014/main" id="{5515C9BF-42F1-331C-688C-63B7F5CF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8" y="2122194"/>
            <a:ext cx="3659765" cy="20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39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D0E7C6-FE22-2558-8D48-EF1D4D7DD0CF}"/>
              </a:ext>
            </a:extLst>
          </p:cNvPr>
          <p:cNvSpPr txBox="1">
            <a:spLocks/>
          </p:cNvSpPr>
          <p:nvPr/>
        </p:nvSpPr>
        <p:spPr>
          <a:xfrm>
            <a:off x="432816" y="608902"/>
            <a:ext cx="4206240" cy="50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73DB4-6E54-1197-D742-F7E8C924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33" y="1398447"/>
            <a:ext cx="8103903" cy="52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7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219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Software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Abdul Mateen</dc:creator>
  <cp:lastModifiedBy>Abdul Mateen</cp:lastModifiedBy>
  <cp:revision>4</cp:revision>
  <dcterms:created xsi:type="dcterms:W3CDTF">2023-12-07T04:14:55Z</dcterms:created>
  <dcterms:modified xsi:type="dcterms:W3CDTF">2023-12-07T10:17:44Z</dcterms:modified>
</cp:coreProperties>
</file>