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0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6000">
                <a:schemeClr val="bg1">
                  <a:lumMod val="65000"/>
                </a:schemeClr>
              </a:gs>
              <a:gs pos="37000">
                <a:srgbClr val="E5E6E8">
                  <a:shade val="67500"/>
                  <a:satMod val="115000"/>
                </a:srgbClr>
              </a:gs>
              <a:gs pos="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utoShape 2" descr="Bildergebnis für app icon .png"/>
          <p:cNvSpPr>
            <a:spLocks noChangeAspect="1" noChangeArrowheads="1"/>
          </p:cNvSpPr>
          <p:nvPr/>
        </p:nvSpPr>
        <p:spPr bwMode="auto">
          <a:xfrm>
            <a:off x="4124325" y="1457325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Ähnliches Foto"/>
          <p:cNvSpPr>
            <a:spLocks noChangeAspect="1" noChangeArrowheads="1"/>
          </p:cNvSpPr>
          <p:nvPr/>
        </p:nvSpPr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8" descr="Ähnliches Foto"/>
          <p:cNvSpPr>
            <a:spLocks noChangeAspect="1" noChangeArrowheads="1"/>
          </p:cNvSpPr>
          <p:nvPr/>
        </p:nvSpPr>
        <p:spPr bwMode="auto">
          <a:xfrm>
            <a:off x="5057775" y="23907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2" descr="Bildergebnis für icons .png"/>
          <p:cNvSpPr>
            <a:spLocks noChangeAspect="1" noChangeArrowheads="1"/>
          </p:cNvSpPr>
          <p:nvPr/>
        </p:nvSpPr>
        <p:spPr bwMode="auto">
          <a:xfrm>
            <a:off x="3395663" y="1457325"/>
            <a:ext cx="54006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88" b="67501"/>
          <a:stretch/>
        </p:blipFill>
        <p:spPr bwMode="auto">
          <a:xfrm>
            <a:off x="651316" y="2600939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7" t="-346" r="52711" b="67847"/>
          <a:stretch/>
        </p:blipFill>
        <p:spPr bwMode="auto">
          <a:xfrm>
            <a:off x="4932803" y="2600938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33751" r="76912" b="33751"/>
          <a:stretch/>
        </p:blipFill>
        <p:spPr bwMode="auto">
          <a:xfrm>
            <a:off x="8931915" y="2600936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2" t="-1468" r="-104" b="68969"/>
          <a:stretch/>
        </p:blipFill>
        <p:spPr bwMode="auto">
          <a:xfrm>
            <a:off x="6949181" y="2600937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1" t="212" r="25607" b="67289"/>
          <a:stretch/>
        </p:blipFill>
        <p:spPr bwMode="auto">
          <a:xfrm>
            <a:off x="2884853" y="2600939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0" y="5725499"/>
            <a:ext cx="1005040" cy="10050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06" y="5491135"/>
            <a:ext cx="3155594" cy="1932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0" y="5400674"/>
            <a:ext cx="3265925" cy="21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24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6000">
                <a:schemeClr val="bg1">
                  <a:lumMod val="65000"/>
                </a:schemeClr>
              </a:gs>
              <a:gs pos="37000">
                <a:srgbClr val="E5E6E8">
                  <a:shade val="67500"/>
                  <a:satMod val="115000"/>
                </a:srgbClr>
              </a:gs>
              <a:gs pos="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utoShape 2" descr="Bildergebnis für app icon .png"/>
          <p:cNvSpPr>
            <a:spLocks noChangeAspect="1" noChangeArrowheads="1"/>
          </p:cNvSpPr>
          <p:nvPr/>
        </p:nvSpPr>
        <p:spPr bwMode="auto">
          <a:xfrm>
            <a:off x="4124325" y="1457325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Ähnliches Foto"/>
          <p:cNvSpPr>
            <a:spLocks noChangeAspect="1" noChangeArrowheads="1"/>
          </p:cNvSpPr>
          <p:nvPr/>
        </p:nvSpPr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8" descr="Ähnliches Foto"/>
          <p:cNvSpPr>
            <a:spLocks noChangeAspect="1" noChangeArrowheads="1"/>
          </p:cNvSpPr>
          <p:nvPr/>
        </p:nvSpPr>
        <p:spPr bwMode="auto">
          <a:xfrm>
            <a:off x="5057775" y="23907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6000">
                <a:schemeClr val="bg1">
                  <a:lumMod val="65000"/>
                </a:schemeClr>
              </a:gs>
              <a:gs pos="37000">
                <a:srgbClr val="E5E6E8">
                  <a:shade val="67500"/>
                  <a:satMod val="115000"/>
                </a:srgbClr>
              </a:gs>
              <a:gs pos="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utoShape 2" descr="Bildergebnis für app icon .png"/>
          <p:cNvSpPr>
            <a:spLocks noChangeAspect="1" noChangeArrowheads="1"/>
          </p:cNvSpPr>
          <p:nvPr/>
        </p:nvSpPr>
        <p:spPr bwMode="auto">
          <a:xfrm>
            <a:off x="4124325" y="1457325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Ähnliches Foto"/>
          <p:cNvSpPr>
            <a:spLocks noChangeAspect="1" noChangeArrowheads="1"/>
          </p:cNvSpPr>
          <p:nvPr/>
        </p:nvSpPr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AutoShape 8" descr="Ähnliches Foto"/>
          <p:cNvSpPr>
            <a:spLocks noChangeAspect="1" noChangeArrowheads="1"/>
          </p:cNvSpPr>
          <p:nvPr/>
        </p:nvSpPr>
        <p:spPr bwMode="auto">
          <a:xfrm>
            <a:off x="5057775" y="23907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2" descr="Bildergebnis für icons .png"/>
          <p:cNvSpPr>
            <a:spLocks noChangeAspect="1" noChangeArrowheads="1"/>
          </p:cNvSpPr>
          <p:nvPr/>
        </p:nvSpPr>
        <p:spPr bwMode="auto">
          <a:xfrm>
            <a:off x="3395663" y="1457325"/>
            <a:ext cx="54006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3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88" b="67501"/>
          <a:stretch/>
        </p:blipFill>
        <p:spPr bwMode="auto">
          <a:xfrm>
            <a:off x="165365" y="2073596"/>
            <a:ext cx="2651700" cy="27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7" t="-346" r="52711" b="67847"/>
          <a:stretch/>
        </p:blipFill>
        <p:spPr bwMode="auto">
          <a:xfrm>
            <a:off x="4932803" y="2600938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33751" r="76912" b="33751"/>
          <a:stretch/>
        </p:blipFill>
        <p:spPr bwMode="auto">
          <a:xfrm>
            <a:off x="8931915" y="2600936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2" t="-1468" r="-104" b="68969"/>
          <a:stretch/>
        </p:blipFill>
        <p:spPr bwMode="auto">
          <a:xfrm>
            <a:off x="6949181" y="2600937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1" t="212" r="25607" b="67289"/>
          <a:stretch/>
        </p:blipFill>
        <p:spPr bwMode="auto">
          <a:xfrm>
            <a:off x="2884853" y="2600939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0" y="5725499"/>
            <a:ext cx="1005040" cy="100504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06" y="5491135"/>
            <a:ext cx="3155594" cy="193232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0" y="5400674"/>
            <a:ext cx="3265925" cy="21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6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6000">
                <a:schemeClr val="bg1">
                  <a:lumMod val="65000"/>
                </a:schemeClr>
              </a:gs>
              <a:gs pos="37000">
                <a:srgbClr val="E5E6E8">
                  <a:shade val="67500"/>
                  <a:satMod val="115000"/>
                </a:srgbClr>
              </a:gs>
              <a:gs pos="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utoShape 2" descr="Bildergebnis für app icon .png"/>
          <p:cNvSpPr>
            <a:spLocks noChangeAspect="1" noChangeArrowheads="1"/>
          </p:cNvSpPr>
          <p:nvPr/>
        </p:nvSpPr>
        <p:spPr bwMode="auto">
          <a:xfrm>
            <a:off x="4124325" y="1457325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Ähnliches Foto"/>
          <p:cNvSpPr>
            <a:spLocks noChangeAspect="1" noChangeArrowheads="1"/>
          </p:cNvSpPr>
          <p:nvPr/>
        </p:nvSpPr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8" descr="Ähnliches Foto"/>
          <p:cNvSpPr>
            <a:spLocks noChangeAspect="1" noChangeArrowheads="1"/>
          </p:cNvSpPr>
          <p:nvPr/>
        </p:nvSpPr>
        <p:spPr bwMode="auto">
          <a:xfrm>
            <a:off x="5057775" y="23907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2" descr="Bildergebnis für icons .png"/>
          <p:cNvSpPr>
            <a:spLocks noChangeAspect="1" noChangeArrowheads="1"/>
          </p:cNvSpPr>
          <p:nvPr/>
        </p:nvSpPr>
        <p:spPr bwMode="auto">
          <a:xfrm>
            <a:off x="3395663" y="1457325"/>
            <a:ext cx="54006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88" b="67501"/>
          <a:stretch/>
        </p:blipFill>
        <p:spPr bwMode="auto">
          <a:xfrm>
            <a:off x="651316" y="2600939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7" t="-346" r="52711" b="67847"/>
          <a:stretch/>
        </p:blipFill>
        <p:spPr bwMode="auto">
          <a:xfrm>
            <a:off x="4932803" y="2600938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33751" r="76912" b="33751"/>
          <a:stretch/>
        </p:blipFill>
        <p:spPr bwMode="auto">
          <a:xfrm>
            <a:off x="8931915" y="2600936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2" t="-1468" r="-104" b="68969"/>
          <a:stretch/>
        </p:blipFill>
        <p:spPr bwMode="auto">
          <a:xfrm>
            <a:off x="6949181" y="2600937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1" t="212" r="25607" b="67289"/>
          <a:stretch/>
        </p:blipFill>
        <p:spPr bwMode="auto">
          <a:xfrm>
            <a:off x="2267389" y="2073596"/>
            <a:ext cx="2651700" cy="27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0" y="5725499"/>
            <a:ext cx="1005040" cy="100504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06" y="5491135"/>
            <a:ext cx="3155594" cy="193232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0" y="5400674"/>
            <a:ext cx="3265925" cy="21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6000">
                <a:schemeClr val="bg1">
                  <a:lumMod val="65000"/>
                </a:schemeClr>
              </a:gs>
              <a:gs pos="37000">
                <a:srgbClr val="E5E6E8">
                  <a:shade val="67500"/>
                  <a:satMod val="115000"/>
                </a:srgbClr>
              </a:gs>
              <a:gs pos="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utoShape 2" descr="Bildergebnis für app icon .png"/>
          <p:cNvSpPr>
            <a:spLocks noChangeAspect="1" noChangeArrowheads="1"/>
          </p:cNvSpPr>
          <p:nvPr/>
        </p:nvSpPr>
        <p:spPr bwMode="auto">
          <a:xfrm>
            <a:off x="4124325" y="1457325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Ähnliches Foto"/>
          <p:cNvSpPr>
            <a:spLocks noChangeAspect="1" noChangeArrowheads="1"/>
          </p:cNvSpPr>
          <p:nvPr/>
        </p:nvSpPr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8" descr="Ähnliches Foto"/>
          <p:cNvSpPr>
            <a:spLocks noChangeAspect="1" noChangeArrowheads="1"/>
          </p:cNvSpPr>
          <p:nvPr/>
        </p:nvSpPr>
        <p:spPr bwMode="auto">
          <a:xfrm>
            <a:off x="5057775" y="23907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2" descr="Bildergebnis für icons .png"/>
          <p:cNvSpPr>
            <a:spLocks noChangeAspect="1" noChangeArrowheads="1"/>
          </p:cNvSpPr>
          <p:nvPr/>
        </p:nvSpPr>
        <p:spPr bwMode="auto">
          <a:xfrm>
            <a:off x="3395663" y="1457325"/>
            <a:ext cx="54006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88" b="67501"/>
          <a:stretch/>
        </p:blipFill>
        <p:spPr bwMode="auto">
          <a:xfrm>
            <a:off x="651316" y="2600939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33751" r="76912" b="33751"/>
          <a:stretch/>
        </p:blipFill>
        <p:spPr bwMode="auto">
          <a:xfrm>
            <a:off x="8931915" y="2600936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2" t="-1468" r="-104" b="68969"/>
          <a:stretch/>
        </p:blipFill>
        <p:spPr bwMode="auto">
          <a:xfrm>
            <a:off x="6949181" y="2600937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1" t="212" r="25607" b="67289"/>
          <a:stretch/>
        </p:blipFill>
        <p:spPr bwMode="auto">
          <a:xfrm>
            <a:off x="2884853" y="2600939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7" t="-346" r="52711" b="67847"/>
          <a:stretch/>
        </p:blipFill>
        <p:spPr bwMode="auto">
          <a:xfrm>
            <a:off x="4429125" y="2226000"/>
            <a:ext cx="2651700" cy="27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0" y="5725499"/>
            <a:ext cx="1005040" cy="100504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06" y="5491135"/>
            <a:ext cx="3155594" cy="193232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0" y="5400674"/>
            <a:ext cx="3265925" cy="21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6000">
                <a:schemeClr val="bg1">
                  <a:lumMod val="65000"/>
                </a:schemeClr>
              </a:gs>
              <a:gs pos="37000">
                <a:srgbClr val="E5E6E8">
                  <a:shade val="67500"/>
                  <a:satMod val="115000"/>
                </a:srgbClr>
              </a:gs>
              <a:gs pos="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utoShape 2" descr="Bildergebnis für app icon .png"/>
          <p:cNvSpPr>
            <a:spLocks noChangeAspect="1" noChangeArrowheads="1"/>
          </p:cNvSpPr>
          <p:nvPr/>
        </p:nvSpPr>
        <p:spPr bwMode="auto">
          <a:xfrm>
            <a:off x="4124325" y="1457325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Ähnliches Foto"/>
          <p:cNvSpPr>
            <a:spLocks noChangeAspect="1" noChangeArrowheads="1"/>
          </p:cNvSpPr>
          <p:nvPr/>
        </p:nvSpPr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8" descr="Ähnliches Foto"/>
          <p:cNvSpPr>
            <a:spLocks noChangeAspect="1" noChangeArrowheads="1"/>
          </p:cNvSpPr>
          <p:nvPr/>
        </p:nvSpPr>
        <p:spPr bwMode="auto">
          <a:xfrm>
            <a:off x="5057775" y="23907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2" descr="Bildergebnis für icons .png"/>
          <p:cNvSpPr>
            <a:spLocks noChangeAspect="1" noChangeArrowheads="1"/>
          </p:cNvSpPr>
          <p:nvPr/>
        </p:nvSpPr>
        <p:spPr bwMode="auto">
          <a:xfrm>
            <a:off x="3395663" y="1457325"/>
            <a:ext cx="54006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88" b="67501"/>
          <a:stretch/>
        </p:blipFill>
        <p:spPr bwMode="auto">
          <a:xfrm>
            <a:off x="651316" y="2600939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7" t="-346" r="52711" b="67847"/>
          <a:stretch/>
        </p:blipFill>
        <p:spPr bwMode="auto">
          <a:xfrm>
            <a:off x="4932803" y="2600938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33751" r="76912" b="33751"/>
          <a:stretch/>
        </p:blipFill>
        <p:spPr bwMode="auto">
          <a:xfrm>
            <a:off x="8931915" y="2600936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1" t="212" r="25607" b="67289"/>
          <a:stretch/>
        </p:blipFill>
        <p:spPr bwMode="auto">
          <a:xfrm>
            <a:off x="2884853" y="2600939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2" t="-1468" r="-104" b="68969"/>
          <a:stretch/>
        </p:blipFill>
        <p:spPr bwMode="auto">
          <a:xfrm>
            <a:off x="6427500" y="2079353"/>
            <a:ext cx="2651700" cy="27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0" y="5725499"/>
            <a:ext cx="1005040" cy="100504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06" y="5491135"/>
            <a:ext cx="3155594" cy="193232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0" y="5400674"/>
            <a:ext cx="3265925" cy="21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05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6000">
                <a:schemeClr val="bg1">
                  <a:lumMod val="65000"/>
                </a:schemeClr>
              </a:gs>
              <a:gs pos="37000">
                <a:srgbClr val="E5E6E8">
                  <a:shade val="67500"/>
                  <a:satMod val="115000"/>
                </a:srgbClr>
              </a:gs>
              <a:gs pos="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utoShape 2" descr="Bildergebnis für app icon .png"/>
          <p:cNvSpPr>
            <a:spLocks noChangeAspect="1" noChangeArrowheads="1"/>
          </p:cNvSpPr>
          <p:nvPr/>
        </p:nvSpPr>
        <p:spPr bwMode="auto">
          <a:xfrm>
            <a:off x="4124325" y="1457325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Ähnliches Foto"/>
          <p:cNvSpPr>
            <a:spLocks noChangeAspect="1" noChangeArrowheads="1"/>
          </p:cNvSpPr>
          <p:nvPr/>
        </p:nvSpPr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8" descr="Ähnliches Foto"/>
          <p:cNvSpPr>
            <a:spLocks noChangeAspect="1" noChangeArrowheads="1"/>
          </p:cNvSpPr>
          <p:nvPr/>
        </p:nvSpPr>
        <p:spPr bwMode="auto">
          <a:xfrm>
            <a:off x="5057775" y="23907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2" descr="Bildergebnis für icons .png"/>
          <p:cNvSpPr>
            <a:spLocks noChangeAspect="1" noChangeArrowheads="1"/>
          </p:cNvSpPr>
          <p:nvPr/>
        </p:nvSpPr>
        <p:spPr bwMode="auto">
          <a:xfrm>
            <a:off x="3395663" y="1457325"/>
            <a:ext cx="54006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88" b="67501"/>
          <a:stretch/>
        </p:blipFill>
        <p:spPr bwMode="auto">
          <a:xfrm>
            <a:off x="651316" y="2600939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7" t="-346" r="52711" b="67847"/>
          <a:stretch/>
        </p:blipFill>
        <p:spPr bwMode="auto">
          <a:xfrm>
            <a:off x="4932803" y="2600938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2" t="-1468" r="-104" b="68969"/>
          <a:stretch/>
        </p:blipFill>
        <p:spPr bwMode="auto">
          <a:xfrm>
            <a:off x="6949181" y="2600937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1" t="212" r="25607" b="67289"/>
          <a:stretch/>
        </p:blipFill>
        <p:spPr bwMode="auto">
          <a:xfrm>
            <a:off x="2884853" y="2600939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33751" r="76912" b="33751"/>
          <a:stretch/>
        </p:blipFill>
        <p:spPr bwMode="auto">
          <a:xfrm>
            <a:off x="8921310" y="2226154"/>
            <a:ext cx="2651399" cy="271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0" y="5725499"/>
            <a:ext cx="1005040" cy="100504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06" y="5491135"/>
            <a:ext cx="3155594" cy="193232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0" y="5400674"/>
            <a:ext cx="3265925" cy="21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78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6000">
                <a:schemeClr val="bg1">
                  <a:lumMod val="65000"/>
                </a:schemeClr>
              </a:gs>
              <a:gs pos="37000">
                <a:srgbClr val="E5E6E8">
                  <a:shade val="67500"/>
                  <a:satMod val="115000"/>
                </a:srgbClr>
              </a:gs>
              <a:gs pos="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utoShape 2" descr="Bildergebnis für app icon .png"/>
          <p:cNvSpPr>
            <a:spLocks noChangeAspect="1" noChangeArrowheads="1"/>
          </p:cNvSpPr>
          <p:nvPr/>
        </p:nvSpPr>
        <p:spPr bwMode="auto">
          <a:xfrm>
            <a:off x="4124325" y="1457325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Ähnliches Foto"/>
          <p:cNvSpPr>
            <a:spLocks noChangeAspect="1" noChangeArrowheads="1"/>
          </p:cNvSpPr>
          <p:nvPr/>
        </p:nvSpPr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8" descr="Ähnliches Foto"/>
          <p:cNvSpPr>
            <a:spLocks noChangeAspect="1" noChangeArrowheads="1"/>
          </p:cNvSpPr>
          <p:nvPr/>
        </p:nvSpPr>
        <p:spPr bwMode="auto">
          <a:xfrm>
            <a:off x="5057775" y="23907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2" descr="Bildergebnis für icons .png"/>
          <p:cNvSpPr>
            <a:spLocks noChangeAspect="1" noChangeArrowheads="1"/>
          </p:cNvSpPr>
          <p:nvPr/>
        </p:nvSpPr>
        <p:spPr bwMode="auto">
          <a:xfrm>
            <a:off x="3395663" y="1457325"/>
            <a:ext cx="54006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88" b="67501"/>
          <a:stretch/>
        </p:blipFill>
        <p:spPr bwMode="auto">
          <a:xfrm>
            <a:off x="65166" y="2029131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7" t="-346" r="52711" b="67847"/>
          <a:stretch/>
        </p:blipFill>
        <p:spPr bwMode="auto">
          <a:xfrm>
            <a:off x="147852" y="5210481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33751" r="76912" b="33751"/>
          <a:stretch/>
        </p:blipFill>
        <p:spPr bwMode="auto">
          <a:xfrm>
            <a:off x="8874153" y="2600939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2" t="-1468" r="-104" b="68969"/>
          <a:stretch/>
        </p:blipFill>
        <p:spPr bwMode="auto">
          <a:xfrm>
            <a:off x="947287" y="258863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ldergebnis für icons 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1" t="212" r="25607" b="67289"/>
          <a:stretch/>
        </p:blipFill>
        <p:spPr bwMode="auto">
          <a:xfrm>
            <a:off x="1422519" y="3672501"/>
            <a:ext cx="1620015" cy="16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31" y="2029131"/>
            <a:ext cx="3104537" cy="310453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77" y="4843923"/>
            <a:ext cx="3155594" cy="193232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36" y="571806"/>
            <a:ext cx="3265925" cy="21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95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Zähringer</cp:lastModifiedBy>
  <cp:revision>2</cp:revision>
  <dcterms:created xsi:type="dcterms:W3CDTF">2017-01-05T13:17:27Z</dcterms:created>
  <dcterms:modified xsi:type="dcterms:W3CDTF">2017-01-05T13:33:32Z</dcterms:modified>
</cp:coreProperties>
</file>