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C5E6-5CB2-453B-9DCD-032603E0A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4D341-0C3C-4CFA-A7C8-487670BF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77E5-8B62-4D73-BAC6-ADDE93A3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C43-3FB2-4E51-A1B0-D25209A13B5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D64E-AFC8-48EE-BF4F-F4AC10B6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5733-BFFD-4CC8-9883-010641A5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50D-A12C-4EDA-A019-47C3CEC06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724B-064E-49F8-AAA6-AB18DC09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264EE-9A77-49FB-96D5-085BCE4F2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933E-7462-4384-9151-30F08B95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C43-3FB2-4E51-A1B0-D25209A13B5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9170-06D5-499A-A120-4A856C5E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0DFF8-E7D7-4770-8CED-AAA05E2A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50D-A12C-4EDA-A019-47C3CEC06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1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805A1-0B99-4FB4-B47B-814106B41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EEFDC-9FDB-4D43-AB2A-1B82B1E8A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6E5F-9928-47FD-9868-596273AE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C43-3FB2-4E51-A1B0-D25209A13B5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E506-BF02-4ACA-A715-97B590C1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0286-4AD9-47DC-AAC5-9274888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50D-A12C-4EDA-A019-47C3CEC06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392E-8A08-495C-A86D-7079F251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BA45-7E1F-432A-B739-D54E69EC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A1EF-0EDB-4CC3-9BFD-6F21D95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C43-3FB2-4E51-A1B0-D25209A13B5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DC06-DD63-455F-B7E5-40B9A46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9408-EE16-4C01-A99C-D1BBDC6F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50D-A12C-4EDA-A019-47C3CEC06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95C0-91A8-4956-991B-5EB76C08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BEBB-9244-4981-A8EE-AE1BA4C5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7C2A-D7D7-483B-9581-701306C7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C43-3FB2-4E51-A1B0-D25209A13B5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77C79-3409-4F4F-8D39-C98EC8D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1877-F8DC-4D79-A1E3-5912108D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50D-A12C-4EDA-A019-47C3CEC06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3FBF-4195-43CB-8193-D377C719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2784-58FC-4AE9-9DA1-EF5358C4C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F3F99-2A5F-4095-B52C-095BE5B38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3C897-38FE-44C3-AB38-F03729E3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C43-3FB2-4E51-A1B0-D25209A13B5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E4B46-9B94-40D0-9C19-848581C1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EB601-25E2-42F3-A684-8FE61DD1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50D-A12C-4EDA-A019-47C3CEC06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F10F-9337-44CA-B2C3-599DF9E2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A88F1-99AD-4340-8F37-C8BE1F6C6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2904B-8503-4E23-9ADF-D77140274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B376F-0917-4A29-B190-4D92C4573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8C895-92C1-471B-93FE-205721C5A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4EB28-CDFC-496E-926A-E4ED76BE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C43-3FB2-4E51-A1B0-D25209A13B5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604C8-3FD5-48D4-8736-AE32FFE0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A1AEB-AE76-48CB-932D-3ACE14E4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50D-A12C-4EDA-A019-47C3CEC06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543C-1CC5-4852-B009-E649CFED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9B013-60EC-4A2C-9733-9A4CD45D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C43-3FB2-4E51-A1B0-D25209A13B5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C6512-36FE-47C3-8ABE-E28224D7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D3A0A-4E0F-4B86-9562-566219EE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50D-A12C-4EDA-A019-47C3CEC06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5CDA6-6037-4FD0-B380-C2EC46EC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C43-3FB2-4E51-A1B0-D25209A13B5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2A758-C822-40BD-8A20-A58A382D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C3E82-9C63-485B-B2B0-24FEA14C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50D-A12C-4EDA-A019-47C3CEC06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6E02-847F-4515-B7B7-06A01B47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3630-20E5-427E-9329-DBF00753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39AE8-583E-4526-BAB7-2618764C9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DE674-1F88-4792-8594-C91681CA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C43-3FB2-4E51-A1B0-D25209A13B5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5E356-5401-4426-9F65-35003817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FF5A6-5047-4478-A5EB-0CAFF45D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50D-A12C-4EDA-A019-47C3CEC06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F2F8-111E-4117-ABD6-E96AFCEB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34F2E-0A65-4395-92BD-948201047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84687-9632-4B3B-9D21-F69B1D72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BCCDA-3473-427F-BBDD-456F413F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C43-3FB2-4E51-A1B0-D25209A13B5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68D4C-DC27-4905-A36A-1999A00A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113AA-2F3A-4E9B-945F-BE8D969F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50D-A12C-4EDA-A019-47C3CEC06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DC832-0C3B-47A4-A53B-51F91480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7BF29-0BD2-456A-B6C2-391E42FC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EE0E-516E-45B7-A8C6-DDDFF28FF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0C43-3FB2-4E51-A1B0-D25209A13B5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2BB56-0D16-4801-B92E-F332F1D9A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12EF9-8435-4AE1-9704-4FF9DDC3D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A50D-A12C-4EDA-A019-47C3CEC06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F4721A9-FF99-4F24-8738-2FFE345D9940}"/>
              </a:ext>
            </a:extLst>
          </p:cNvPr>
          <p:cNvGrpSpPr/>
          <p:nvPr/>
        </p:nvGrpSpPr>
        <p:grpSpPr>
          <a:xfrm>
            <a:off x="2564987" y="2730320"/>
            <a:ext cx="7062027" cy="1397361"/>
            <a:chOff x="1494367" y="1634951"/>
            <a:chExt cx="7062027" cy="1397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03AD8A20-36C4-43E0-BF8E-0E42C8EDB43F}"/>
                    </a:ext>
                  </a:extLst>
                </p:cNvPr>
                <p:cNvSpPr/>
                <p:nvPr/>
              </p:nvSpPr>
              <p:spPr>
                <a:xfrm>
                  <a:off x="1960949" y="2392232"/>
                  <a:ext cx="548640" cy="5486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5720" tIns="0" rIns="0" bIns="91440" rtlCol="0" anchor="ctr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03AD8A20-36C4-43E0-BF8E-0E42C8EDB4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949" y="2392232"/>
                  <a:ext cx="548640" cy="54864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4FEFA52C-7655-4CDB-B9D8-488BD0C6D23B}"/>
                    </a:ext>
                  </a:extLst>
                </p:cNvPr>
                <p:cNvSpPr/>
                <p:nvPr/>
              </p:nvSpPr>
              <p:spPr>
                <a:xfrm>
                  <a:off x="3322389" y="2392232"/>
                  <a:ext cx="548640" cy="5486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5720" tIns="0" rIns="0" bIns="91440" rtlCol="0" anchor="ctr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4FEFA52C-7655-4CDB-B9D8-488BD0C6D2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2389" y="2392232"/>
                  <a:ext cx="548640" cy="54864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2AB9F87-0917-4854-A53C-C69042CEF20F}"/>
                    </a:ext>
                  </a:extLst>
                </p:cNvPr>
                <p:cNvSpPr/>
                <p:nvPr/>
              </p:nvSpPr>
              <p:spPr>
                <a:xfrm>
                  <a:off x="4683829" y="2392232"/>
                  <a:ext cx="548640" cy="5486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5720" tIns="0" rIns="0" bIns="91440" rtlCol="0" anchor="ctr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2AB9F87-0917-4854-A53C-C69042CEF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3829" y="2392232"/>
                  <a:ext cx="548640" cy="54864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17931D-C913-4B63-8CD2-8A16AED4207E}"/>
                </a:ext>
              </a:extLst>
            </p:cNvPr>
            <p:cNvSpPr/>
            <p:nvPr/>
          </p:nvSpPr>
          <p:spPr>
            <a:xfrm>
              <a:off x="6554738" y="2392232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tIns="0" rIns="0" bIns="91440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7D5328-7F8A-401C-830A-6AE7E668E34A}"/>
                    </a:ext>
                  </a:extLst>
                </p:cNvPr>
                <p:cNvSpPr/>
                <p:nvPr/>
              </p:nvSpPr>
              <p:spPr>
                <a:xfrm>
                  <a:off x="7916314" y="2392232"/>
                  <a:ext cx="548640" cy="5486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5720" tIns="0" rIns="0" bIns="91440" rtlCol="0" anchor="ctr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7D5328-7F8A-401C-830A-6AE7E668E3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314" y="2392232"/>
                  <a:ext cx="548640" cy="54864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41053B-989F-44AA-906E-414E9C82409C}"/>
                </a:ext>
              </a:extLst>
            </p:cNvPr>
            <p:cNvSpPr/>
            <p:nvPr/>
          </p:nvSpPr>
          <p:spPr>
            <a:xfrm>
              <a:off x="7824874" y="2300792"/>
              <a:ext cx="731520" cy="7315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tIns="0" rIns="0" bIns="91440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ACCCE58-C54D-42C4-88CF-A113DFEC3FCD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494367" y="2666552"/>
              <a:ext cx="46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290FD962-CB75-491D-94F6-6AEF73471956}"/>
                </a:ext>
              </a:extLst>
            </p:cNvPr>
            <p:cNvCxnSpPr>
              <a:cxnSpLocks/>
              <a:stCxn id="2" idx="7"/>
              <a:endCxn id="2" idx="1"/>
            </p:cNvCxnSpPr>
            <p:nvPr/>
          </p:nvCxnSpPr>
          <p:spPr>
            <a:xfrm rot="16200000" flipV="1">
              <a:off x="2235269" y="2278604"/>
              <a:ext cx="12700" cy="387948"/>
            </a:xfrm>
            <a:prstGeom prst="curvedConnector3">
              <a:avLst>
                <a:gd name="adj1" fmla="val 373264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0F373A7-FBC7-40ED-86C0-F218001F1DA2}"/>
                    </a:ext>
                  </a:extLst>
                </p:cNvPr>
                <p:cNvSpPr txBox="1"/>
                <p:nvPr/>
              </p:nvSpPr>
              <p:spPr>
                <a:xfrm>
                  <a:off x="2019102" y="1634951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0F373A7-FBC7-40ED-86C0-F218001F1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102" y="1634951"/>
                  <a:ext cx="5486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892AC33-1CF2-44D4-ABCB-3F110FD4F99B}"/>
                </a:ext>
              </a:extLst>
            </p:cNvPr>
            <p:cNvCxnSpPr>
              <a:cxnSpLocks/>
              <a:stCxn id="2" idx="6"/>
              <a:endCxn id="3" idx="2"/>
            </p:cNvCxnSpPr>
            <p:nvPr/>
          </p:nvCxnSpPr>
          <p:spPr>
            <a:xfrm>
              <a:off x="2509589" y="2666552"/>
              <a:ext cx="81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81A0423-645A-469B-873C-AC2561F2DF1D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3871029" y="2666552"/>
              <a:ext cx="81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DFAE13-5EA6-416C-8172-688E1D20C93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5232469" y="2666552"/>
              <a:ext cx="46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17BA61-DF7B-4A41-9F7A-6A45ACF9661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6088156" y="2666552"/>
              <a:ext cx="466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E9737CD-C8D7-42EA-81DA-A986E102812A}"/>
                    </a:ext>
                  </a:extLst>
                </p:cNvPr>
                <p:cNvSpPr txBox="1"/>
                <p:nvPr/>
              </p:nvSpPr>
              <p:spPr>
                <a:xfrm>
                  <a:off x="3992006" y="2300792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E9737CD-C8D7-42EA-81DA-A986E1028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006" y="2300792"/>
                  <a:ext cx="5486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22146E1-9A31-4952-8E8E-3AEC10DC168C}"/>
                    </a:ext>
                  </a:extLst>
                </p:cNvPr>
                <p:cNvSpPr txBox="1"/>
                <p:nvPr/>
              </p:nvSpPr>
              <p:spPr>
                <a:xfrm>
                  <a:off x="2641669" y="2300792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22146E1-9A31-4952-8E8E-3AEC10DC1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1669" y="2300792"/>
                  <a:ext cx="54864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EAABBED-0918-4CEE-851D-9BF156C5130A}"/>
                    </a:ext>
                  </a:extLst>
                </p:cNvPr>
                <p:cNvSpPr txBox="1"/>
                <p:nvPr/>
              </p:nvSpPr>
              <p:spPr>
                <a:xfrm>
                  <a:off x="5238234" y="2300792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EAABBED-0918-4CEE-851D-9BF156C51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234" y="2300792"/>
                  <a:ext cx="54864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5880B3C-F6AA-4158-9E24-23E4318206B1}"/>
                    </a:ext>
                  </a:extLst>
                </p:cNvPr>
                <p:cNvSpPr txBox="1"/>
                <p:nvPr/>
              </p:nvSpPr>
              <p:spPr>
                <a:xfrm>
                  <a:off x="6044094" y="2300792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5880B3C-F6AA-4158-9E24-23E4318206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4094" y="2300792"/>
                  <a:ext cx="54864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12365B8-D4FB-4632-89BC-344DFA458BB2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7103378" y="2666552"/>
              <a:ext cx="7214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084F676-F2F4-4BBD-8F56-6D0DC925F790}"/>
                    </a:ext>
                  </a:extLst>
                </p:cNvPr>
                <p:cNvSpPr txBox="1"/>
                <p:nvPr/>
              </p:nvSpPr>
              <p:spPr>
                <a:xfrm>
                  <a:off x="7189806" y="2300792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084F676-F2F4-4BBD-8F56-6D0DC925F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806" y="2300792"/>
                  <a:ext cx="54864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33124FF-3885-4862-8780-1FC54D395373}"/>
                    </a:ext>
                  </a:extLst>
                </p:cNvPr>
                <p:cNvSpPr txBox="1"/>
                <p:nvPr/>
              </p:nvSpPr>
              <p:spPr>
                <a:xfrm>
                  <a:off x="5590607" y="2426541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33124FF-3885-4862-8780-1FC54D3953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07" y="2426541"/>
                  <a:ext cx="54864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973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Arsalan Jumani</dc:creator>
  <cp:lastModifiedBy>Arsalan Jumani</cp:lastModifiedBy>
  <cp:revision>4</cp:revision>
  <dcterms:created xsi:type="dcterms:W3CDTF">2018-01-29T07:31:29Z</dcterms:created>
  <dcterms:modified xsi:type="dcterms:W3CDTF">2018-08-07T12:36:36Z</dcterms:modified>
</cp:coreProperties>
</file>