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5F2B3-CC4B-421A-9AEE-DD8A418DDFF8}" v="528" dt="2020-03-22T04:19:38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Kantur" userId="5d98c94bdddc4bd3" providerId="LiveId" clId="{C7D5F2B3-CC4B-421A-9AEE-DD8A418DDFF8}"/>
    <pc:docChg chg="undo custSel mod addSld delSld modSld modMainMaster">
      <pc:chgData name="Anna Kantur" userId="5d98c94bdddc4bd3" providerId="LiveId" clId="{C7D5F2B3-CC4B-421A-9AEE-DD8A418DDFF8}" dt="2020-03-22T04:19:38.450" v="1870"/>
      <pc:docMkLst>
        <pc:docMk/>
      </pc:docMkLst>
      <pc:sldChg chg="setBg">
        <pc:chgData name="Anna Kantur" userId="5d98c94bdddc4bd3" providerId="LiveId" clId="{C7D5F2B3-CC4B-421A-9AEE-DD8A418DDFF8}" dt="2020-03-22T04:19:16.857" v="1869"/>
        <pc:sldMkLst>
          <pc:docMk/>
          <pc:sldMk cId="1695650604" sldId="256"/>
        </pc:sldMkLst>
      </pc:sldChg>
      <pc:sldChg chg="setBg">
        <pc:chgData name="Anna Kantur" userId="5d98c94bdddc4bd3" providerId="LiveId" clId="{C7D5F2B3-CC4B-421A-9AEE-DD8A418DDFF8}" dt="2020-03-22T04:15:46.268" v="1545"/>
        <pc:sldMkLst>
          <pc:docMk/>
          <pc:sldMk cId="2183825476" sldId="257"/>
        </pc:sldMkLst>
      </pc:sldChg>
      <pc:sldChg chg="setBg">
        <pc:chgData name="Anna Kantur" userId="5d98c94bdddc4bd3" providerId="LiveId" clId="{C7D5F2B3-CC4B-421A-9AEE-DD8A418DDFF8}" dt="2020-03-22T04:15:46.268" v="1545"/>
        <pc:sldMkLst>
          <pc:docMk/>
          <pc:sldMk cId="628009253" sldId="258"/>
        </pc:sldMkLst>
      </pc:sldChg>
      <pc:sldChg chg="modSp setBg">
        <pc:chgData name="Anna Kantur" userId="5d98c94bdddc4bd3" providerId="LiveId" clId="{C7D5F2B3-CC4B-421A-9AEE-DD8A418DDFF8}" dt="2020-03-22T04:15:46.268" v="1545"/>
        <pc:sldMkLst>
          <pc:docMk/>
          <pc:sldMk cId="3939623350" sldId="259"/>
        </pc:sldMkLst>
        <pc:spChg chg="mod">
          <ac:chgData name="Anna Kantur" userId="5d98c94bdddc4bd3" providerId="LiveId" clId="{C7D5F2B3-CC4B-421A-9AEE-DD8A418DDFF8}" dt="2020-03-22T04:13:09.933" v="1537" actId="404"/>
          <ac:spMkLst>
            <pc:docMk/>
            <pc:sldMk cId="3939623350" sldId="259"/>
            <ac:spMk id="3" creationId="{2D35F26E-D638-4EEE-AC9B-FC03A06DF495}"/>
          </ac:spMkLst>
        </pc:spChg>
      </pc:sldChg>
      <pc:sldChg chg="addSp delSp modSp setBg">
        <pc:chgData name="Anna Kantur" userId="5d98c94bdddc4bd3" providerId="LiveId" clId="{C7D5F2B3-CC4B-421A-9AEE-DD8A418DDFF8}" dt="2020-03-22T04:15:46.268" v="1545"/>
        <pc:sldMkLst>
          <pc:docMk/>
          <pc:sldMk cId="4284077563" sldId="260"/>
        </pc:sldMkLst>
        <pc:spChg chg="mod">
          <ac:chgData name="Anna Kantur" userId="5d98c94bdddc4bd3" providerId="LiveId" clId="{C7D5F2B3-CC4B-421A-9AEE-DD8A418DDFF8}" dt="2020-03-22T03:00:13.012" v="1" actId="20577"/>
          <ac:spMkLst>
            <pc:docMk/>
            <pc:sldMk cId="4284077563" sldId="260"/>
            <ac:spMk id="8" creationId="{5AB30233-6D3D-4D28-A126-3E344FC976A1}"/>
          </ac:spMkLst>
        </pc:spChg>
        <pc:spChg chg="mod">
          <ac:chgData name="Anna Kantur" userId="5d98c94bdddc4bd3" providerId="LiveId" clId="{C7D5F2B3-CC4B-421A-9AEE-DD8A418DDFF8}" dt="2020-03-22T03:03:34.466" v="134" actId="20577"/>
          <ac:spMkLst>
            <pc:docMk/>
            <pc:sldMk cId="4284077563" sldId="260"/>
            <ac:spMk id="14" creationId="{3DE49993-2470-41E6-9680-513523C5B566}"/>
          </ac:spMkLst>
        </pc:spChg>
        <pc:spChg chg="mod">
          <ac:chgData name="Anna Kantur" userId="5d98c94bdddc4bd3" providerId="LiveId" clId="{C7D5F2B3-CC4B-421A-9AEE-DD8A418DDFF8}" dt="2020-03-22T03:09:31.049" v="365" actId="14100"/>
          <ac:spMkLst>
            <pc:docMk/>
            <pc:sldMk cId="4284077563" sldId="260"/>
            <ac:spMk id="16" creationId="{D2D1DE74-0635-4B88-AD59-19F9732E58E8}"/>
          </ac:spMkLst>
        </pc:spChg>
        <pc:spChg chg="add del mod">
          <ac:chgData name="Anna Kantur" userId="5d98c94bdddc4bd3" providerId="LiveId" clId="{C7D5F2B3-CC4B-421A-9AEE-DD8A418DDFF8}" dt="2020-03-22T03:02:49.545" v="127" actId="478"/>
          <ac:spMkLst>
            <pc:docMk/>
            <pc:sldMk cId="4284077563" sldId="260"/>
            <ac:spMk id="17" creationId="{F0D03222-CE7B-4C2D-BFA8-151C655860D8}"/>
          </ac:spMkLst>
        </pc:spChg>
        <pc:spChg chg="add mod">
          <ac:chgData name="Anna Kantur" userId="5d98c94bdddc4bd3" providerId="LiveId" clId="{C7D5F2B3-CC4B-421A-9AEE-DD8A418DDFF8}" dt="2020-03-22T03:09:47.320" v="366" actId="1582"/>
          <ac:spMkLst>
            <pc:docMk/>
            <pc:sldMk cId="4284077563" sldId="260"/>
            <ac:spMk id="18" creationId="{78E79BF9-6BF7-40AA-831B-7DBB990CD115}"/>
          </ac:spMkLst>
        </pc:sp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1253346398" sldId="261"/>
        </pc:sldMkLst>
        <pc:spChg chg="mod">
          <ac:chgData name="Anna Kantur" userId="5d98c94bdddc4bd3" providerId="LiveId" clId="{C7D5F2B3-CC4B-421A-9AEE-DD8A418DDFF8}" dt="2020-03-22T03:04:12.496" v="148" actId="113"/>
          <ac:spMkLst>
            <pc:docMk/>
            <pc:sldMk cId="1253346398" sldId="261"/>
            <ac:spMk id="2" creationId="{2BA68A43-C17B-49E0-8D49-5C4402269889}"/>
          </ac:spMkLst>
        </pc:spChg>
        <pc:spChg chg="del">
          <ac:chgData name="Anna Kantur" userId="5d98c94bdddc4bd3" providerId="LiveId" clId="{C7D5F2B3-CC4B-421A-9AEE-DD8A418DDFF8}" dt="2020-03-22T03:04:30.015" v="149" actId="931"/>
          <ac:spMkLst>
            <pc:docMk/>
            <pc:sldMk cId="1253346398" sldId="261"/>
            <ac:spMk id="3" creationId="{7C9FB841-7D52-4982-8009-9E5D484A535F}"/>
          </ac:spMkLst>
        </pc:spChg>
        <pc:spChg chg="add del mod">
          <ac:chgData name="Anna Kantur" userId="5d98c94bdddc4bd3" providerId="LiveId" clId="{C7D5F2B3-CC4B-421A-9AEE-DD8A418DDFF8}" dt="2020-03-22T03:08:47.518" v="335" actId="14100"/>
          <ac:spMkLst>
            <pc:docMk/>
            <pc:sldMk cId="1253346398" sldId="261"/>
            <ac:spMk id="9" creationId="{151922CD-57E0-489C-ABDA-A3F58EAD103C}"/>
          </ac:spMkLst>
        </pc:spChg>
        <pc:picChg chg="add del mod">
          <ac:chgData name="Anna Kantur" userId="5d98c94bdddc4bd3" providerId="LiveId" clId="{C7D5F2B3-CC4B-421A-9AEE-DD8A418DDFF8}" dt="2020-03-22T03:04:40.056" v="152" actId="478"/>
          <ac:picMkLst>
            <pc:docMk/>
            <pc:sldMk cId="1253346398" sldId="261"/>
            <ac:picMk id="5" creationId="{CF0F5BC2-B03D-4045-AC83-3457E12C8D5B}"/>
          </ac:picMkLst>
        </pc:picChg>
        <pc:picChg chg="add mod">
          <ac:chgData name="Anna Kantur" userId="5d98c94bdddc4bd3" providerId="LiveId" clId="{C7D5F2B3-CC4B-421A-9AEE-DD8A418DDFF8}" dt="2020-03-22T03:04:38.448" v="151" actId="14100"/>
          <ac:picMkLst>
            <pc:docMk/>
            <pc:sldMk cId="1253346398" sldId="261"/>
            <ac:picMk id="7" creationId="{947256D6-9F55-4EAD-A0E9-08ED1F3F51EE}"/>
          </ac:picMkLst>
        </pc:picChg>
        <pc:picChg chg="add mod">
          <ac:chgData name="Anna Kantur" userId="5d98c94bdddc4bd3" providerId="LiveId" clId="{C7D5F2B3-CC4B-421A-9AEE-DD8A418DDFF8}" dt="2020-03-22T03:09:04.547" v="336" actId="1076"/>
          <ac:picMkLst>
            <pc:docMk/>
            <pc:sldMk cId="1253346398" sldId="261"/>
            <ac:picMk id="1026" creationId="{2ED92279-D09F-40F8-B85A-2954558184B0}"/>
          </ac:picMkLst>
        </pc:picChg>
      </pc:sldChg>
      <pc:sldChg chg="add del">
        <pc:chgData name="Anna Kantur" userId="5d98c94bdddc4bd3" providerId="LiveId" clId="{C7D5F2B3-CC4B-421A-9AEE-DD8A418DDFF8}" dt="2020-03-22T03:08:07.486" v="324" actId="47"/>
        <pc:sldMkLst>
          <pc:docMk/>
          <pc:sldMk cId="181784441" sldId="262"/>
        </pc:sldMkLst>
      </pc:sldChg>
      <pc:sldChg chg="addSp delSp modSp add setBg">
        <pc:chgData name="Anna Kantur" userId="5d98c94bdddc4bd3" providerId="LiveId" clId="{C7D5F2B3-CC4B-421A-9AEE-DD8A418DDFF8}" dt="2020-03-22T04:17:19.319" v="1552"/>
        <pc:sldMkLst>
          <pc:docMk/>
          <pc:sldMk cId="1676310070" sldId="262"/>
        </pc:sldMkLst>
        <pc:spChg chg="mod">
          <ac:chgData name="Anna Kantur" userId="5d98c94bdddc4bd3" providerId="LiveId" clId="{C7D5F2B3-CC4B-421A-9AEE-DD8A418DDFF8}" dt="2020-03-22T03:10:44.351" v="406" actId="20577"/>
          <ac:spMkLst>
            <pc:docMk/>
            <pc:sldMk cId="1676310070" sldId="262"/>
            <ac:spMk id="2" creationId="{2BA68A43-C17B-49E0-8D49-5C4402269889}"/>
          </ac:spMkLst>
        </pc:spChg>
        <pc:spChg chg="add del mod">
          <ac:chgData name="Anna Kantur" userId="5d98c94bdddc4bd3" providerId="LiveId" clId="{C7D5F2B3-CC4B-421A-9AEE-DD8A418DDFF8}" dt="2020-03-22T03:11:15.763" v="417" actId="478"/>
          <ac:spMkLst>
            <pc:docMk/>
            <pc:sldMk cId="1676310070" sldId="262"/>
            <ac:spMk id="4" creationId="{54DEE95A-0653-4781-A283-152E1F044081}"/>
          </ac:spMkLst>
        </pc:spChg>
        <pc:spChg chg="add mod">
          <ac:chgData name="Anna Kantur" userId="5d98c94bdddc4bd3" providerId="LiveId" clId="{C7D5F2B3-CC4B-421A-9AEE-DD8A418DDFF8}" dt="2020-03-22T03:14:08.200" v="493" actId="20577"/>
          <ac:spMkLst>
            <pc:docMk/>
            <pc:sldMk cId="1676310070" sldId="262"/>
            <ac:spMk id="5" creationId="{F9B41992-3536-455A-98E5-B44BA53D7386}"/>
          </ac:spMkLst>
        </pc:spChg>
        <pc:spChg chg="del mod">
          <ac:chgData name="Anna Kantur" userId="5d98c94bdddc4bd3" providerId="LiveId" clId="{C7D5F2B3-CC4B-421A-9AEE-DD8A418DDFF8}" dt="2020-03-22T03:10:39.746" v="396" actId="478"/>
          <ac:spMkLst>
            <pc:docMk/>
            <pc:sldMk cId="1676310070" sldId="262"/>
            <ac:spMk id="9" creationId="{151922CD-57E0-489C-ABDA-A3F58EAD103C}"/>
          </ac:spMkLst>
        </pc:spChg>
        <pc:picChg chg="del">
          <ac:chgData name="Anna Kantur" userId="5d98c94bdddc4bd3" providerId="LiveId" clId="{C7D5F2B3-CC4B-421A-9AEE-DD8A418DDFF8}" dt="2020-03-22T03:10:09.305" v="368" actId="478"/>
          <ac:picMkLst>
            <pc:docMk/>
            <pc:sldMk cId="1676310070" sldId="262"/>
            <ac:picMk id="1026" creationId="{2ED92279-D09F-40F8-B85A-2954558184B0}"/>
          </ac:picMkLst>
        </pc:picChg>
        <pc:picChg chg="add mod">
          <ac:chgData name="Anna Kantur" userId="5d98c94bdddc4bd3" providerId="LiveId" clId="{C7D5F2B3-CC4B-421A-9AEE-DD8A418DDFF8}" dt="2020-03-22T03:11:24.094" v="418" actId="1076"/>
          <ac:picMkLst>
            <pc:docMk/>
            <pc:sldMk cId="1676310070" sldId="262"/>
            <ac:picMk id="2050" creationId="{2B4768FD-A4CF-4DF4-A111-51F22D6CBA93}"/>
          </ac:picMkLst>
        </pc:pic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4268284716" sldId="263"/>
        </pc:sldMkLst>
        <pc:spChg chg="mod">
          <ac:chgData name="Anna Kantur" userId="5d98c94bdddc4bd3" providerId="LiveId" clId="{C7D5F2B3-CC4B-421A-9AEE-DD8A418DDFF8}" dt="2020-03-22T03:10:59.036" v="415" actId="20577"/>
          <ac:spMkLst>
            <pc:docMk/>
            <pc:sldMk cId="4268284716" sldId="263"/>
            <ac:spMk id="2" creationId="{2BA68A43-C17B-49E0-8D49-5C4402269889}"/>
          </ac:spMkLst>
        </pc:spChg>
        <pc:spChg chg="del">
          <ac:chgData name="Anna Kantur" userId="5d98c94bdddc4bd3" providerId="LiveId" clId="{C7D5F2B3-CC4B-421A-9AEE-DD8A418DDFF8}" dt="2020-03-22T03:11:08.664" v="416" actId="478"/>
          <ac:spMkLst>
            <pc:docMk/>
            <pc:sldMk cId="4268284716" sldId="263"/>
            <ac:spMk id="4" creationId="{54DEE95A-0653-4781-A283-152E1F044081}"/>
          </ac:spMkLst>
        </pc:spChg>
        <pc:spChg chg="add mod">
          <ac:chgData name="Anna Kantur" userId="5d98c94bdddc4bd3" providerId="LiveId" clId="{C7D5F2B3-CC4B-421A-9AEE-DD8A418DDFF8}" dt="2020-03-22T03:14:55.562" v="539" actId="20577"/>
          <ac:spMkLst>
            <pc:docMk/>
            <pc:sldMk cId="4268284716" sldId="263"/>
            <ac:spMk id="8" creationId="{DE725D9B-C39B-4749-827D-6C61DBBD21AC}"/>
          </ac:spMkLst>
        </pc:spChg>
        <pc:picChg chg="del mod">
          <ac:chgData name="Anna Kantur" userId="5d98c94bdddc4bd3" providerId="LiveId" clId="{C7D5F2B3-CC4B-421A-9AEE-DD8A418DDFF8}" dt="2020-03-22T03:11:53.343" v="420" actId="478"/>
          <ac:picMkLst>
            <pc:docMk/>
            <pc:sldMk cId="4268284716" sldId="263"/>
            <ac:picMk id="2050" creationId="{2B4768FD-A4CF-4DF4-A111-51F22D6CBA93}"/>
          </ac:picMkLst>
        </pc:picChg>
        <pc:picChg chg="add mod">
          <ac:chgData name="Anna Kantur" userId="5d98c94bdddc4bd3" providerId="LiveId" clId="{C7D5F2B3-CC4B-421A-9AEE-DD8A418DDFF8}" dt="2020-03-22T03:12:17.930" v="424" actId="14100"/>
          <ac:picMkLst>
            <pc:docMk/>
            <pc:sldMk cId="4268284716" sldId="263"/>
            <ac:picMk id="3074" creationId="{A22D950B-D2BE-4C75-A85B-38EFE44C187E}"/>
          </ac:picMkLst>
        </pc:pic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472032737" sldId="264"/>
        </pc:sldMkLst>
        <pc:spChg chg="mod">
          <ac:chgData name="Anna Kantur" userId="5d98c94bdddc4bd3" providerId="LiveId" clId="{C7D5F2B3-CC4B-421A-9AEE-DD8A418DDFF8}" dt="2020-03-22T03:15:35.224" v="555" actId="20577"/>
          <ac:spMkLst>
            <pc:docMk/>
            <pc:sldMk cId="472032737" sldId="264"/>
            <ac:spMk id="2" creationId="{809D68BB-AE59-47DB-8DBB-E8848A8DB42D}"/>
          </ac:spMkLst>
        </pc:spChg>
        <pc:spChg chg="del mod">
          <ac:chgData name="Anna Kantur" userId="5d98c94bdddc4bd3" providerId="LiveId" clId="{C7D5F2B3-CC4B-421A-9AEE-DD8A418DDFF8}" dt="2020-03-22T03:15:57.791" v="558"/>
          <ac:spMkLst>
            <pc:docMk/>
            <pc:sldMk cId="472032737" sldId="264"/>
            <ac:spMk id="3" creationId="{843DB4C4-2124-472E-8CF4-2D91AA228D39}"/>
          </ac:spMkLst>
        </pc:spChg>
        <pc:spChg chg="add mod">
          <ac:chgData name="Anna Kantur" userId="5d98c94bdddc4bd3" providerId="LiveId" clId="{C7D5F2B3-CC4B-421A-9AEE-DD8A418DDFF8}" dt="2020-03-22T03:17:27.666" v="611" actId="20577"/>
          <ac:spMkLst>
            <pc:docMk/>
            <pc:sldMk cId="472032737" sldId="264"/>
            <ac:spMk id="5" creationId="{56B8394E-1267-4DB4-B70C-90A618615B5D}"/>
          </ac:spMkLst>
        </pc:spChg>
        <pc:picChg chg="add">
          <ac:chgData name="Anna Kantur" userId="5d98c94bdddc4bd3" providerId="LiveId" clId="{C7D5F2B3-CC4B-421A-9AEE-DD8A418DDFF8}" dt="2020-03-22T03:15:43.140" v="556"/>
          <ac:picMkLst>
            <pc:docMk/>
            <pc:sldMk cId="472032737" sldId="264"/>
            <ac:picMk id="4" creationId="{DD6CBF6D-89A8-4FA8-9D06-6A3C0D2AB252}"/>
          </ac:picMkLst>
        </pc:picChg>
        <pc:picChg chg="add mod">
          <ac:chgData name="Anna Kantur" userId="5d98c94bdddc4bd3" providerId="LiveId" clId="{C7D5F2B3-CC4B-421A-9AEE-DD8A418DDFF8}" dt="2020-03-22T03:17:40.531" v="613" actId="14100"/>
          <ac:picMkLst>
            <pc:docMk/>
            <pc:sldMk cId="472032737" sldId="264"/>
            <ac:picMk id="4098" creationId="{8CCF9858-C50D-434D-A45F-6552C25D0A54}"/>
          </ac:picMkLst>
        </pc:pic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3073690543" sldId="265"/>
        </pc:sldMkLst>
        <pc:spChg chg="mod">
          <ac:chgData name="Anna Kantur" userId="5d98c94bdddc4bd3" providerId="LiveId" clId="{C7D5F2B3-CC4B-421A-9AEE-DD8A418DDFF8}" dt="2020-03-22T03:18:55.495" v="635" actId="20577"/>
          <ac:spMkLst>
            <pc:docMk/>
            <pc:sldMk cId="3073690543" sldId="265"/>
            <ac:spMk id="2" creationId="{AD111C43-38F7-455E-A1B6-C08E75DB9CA5}"/>
          </ac:spMkLst>
        </pc:spChg>
        <pc:spChg chg="del mod">
          <ac:chgData name="Anna Kantur" userId="5d98c94bdddc4bd3" providerId="LiveId" clId="{C7D5F2B3-CC4B-421A-9AEE-DD8A418DDFF8}" dt="2020-03-22T03:19:30.045" v="637" actId="931"/>
          <ac:spMkLst>
            <pc:docMk/>
            <pc:sldMk cId="3073690543" sldId="265"/>
            <ac:spMk id="3" creationId="{691C37A9-3013-4CF4-B20B-1C44026183E4}"/>
          </ac:spMkLst>
        </pc:spChg>
        <pc:spChg chg="add del mod">
          <ac:chgData name="Anna Kantur" userId="5d98c94bdddc4bd3" providerId="LiveId" clId="{C7D5F2B3-CC4B-421A-9AEE-DD8A418DDFF8}" dt="2020-03-22T03:20:20.753" v="639" actId="931"/>
          <ac:spMkLst>
            <pc:docMk/>
            <pc:sldMk cId="3073690543" sldId="265"/>
            <ac:spMk id="7" creationId="{E9F1CE36-A135-485E-999B-DFC81681D84C}"/>
          </ac:spMkLst>
        </pc:spChg>
        <pc:spChg chg="add mod">
          <ac:chgData name="Anna Kantur" userId="5d98c94bdddc4bd3" providerId="LiveId" clId="{C7D5F2B3-CC4B-421A-9AEE-DD8A418DDFF8}" dt="2020-03-22T03:26:48.848" v="750" actId="14100"/>
          <ac:spMkLst>
            <pc:docMk/>
            <pc:sldMk cId="3073690543" sldId="265"/>
            <ac:spMk id="13" creationId="{B1F7F32A-67BB-4F45-A37C-BE4317F88E01}"/>
          </ac:spMkLst>
        </pc:spChg>
        <pc:spChg chg="add mod">
          <ac:chgData name="Anna Kantur" userId="5d98c94bdddc4bd3" providerId="LiveId" clId="{C7D5F2B3-CC4B-421A-9AEE-DD8A418DDFF8}" dt="2020-03-22T03:26:14.191" v="745" actId="1076"/>
          <ac:spMkLst>
            <pc:docMk/>
            <pc:sldMk cId="3073690543" sldId="265"/>
            <ac:spMk id="21" creationId="{DDAC3E06-AC3C-4828-9DEF-3671DDA9207A}"/>
          </ac:spMkLst>
        </pc:spChg>
        <pc:spChg chg="add mod">
          <ac:chgData name="Anna Kantur" userId="5d98c94bdddc4bd3" providerId="LiveId" clId="{C7D5F2B3-CC4B-421A-9AEE-DD8A418DDFF8}" dt="2020-03-22T03:27:15.626" v="759" actId="115"/>
          <ac:spMkLst>
            <pc:docMk/>
            <pc:sldMk cId="3073690543" sldId="265"/>
            <ac:spMk id="22" creationId="{7770385A-4EC8-46DE-9770-CAB567532245}"/>
          </ac:spMkLst>
        </pc:spChg>
        <pc:picChg chg="add del mod">
          <ac:chgData name="Anna Kantur" userId="5d98c94bdddc4bd3" providerId="LiveId" clId="{C7D5F2B3-CC4B-421A-9AEE-DD8A418DDFF8}" dt="2020-03-22T03:19:36.095" v="638" actId="478"/>
          <ac:picMkLst>
            <pc:docMk/>
            <pc:sldMk cId="3073690543" sldId="265"/>
            <ac:picMk id="5" creationId="{9D1A871B-ED9E-4BE1-A7F8-DBE51198CDCA}"/>
          </ac:picMkLst>
        </pc:picChg>
        <pc:picChg chg="add del mod">
          <ac:chgData name="Anna Kantur" userId="5d98c94bdddc4bd3" providerId="LiveId" clId="{C7D5F2B3-CC4B-421A-9AEE-DD8A418DDFF8}" dt="2020-03-22T03:20:33.283" v="643" actId="478"/>
          <ac:picMkLst>
            <pc:docMk/>
            <pc:sldMk cId="3073690543" sldId="265"/>
            <ac:picMk id="9" creationId="{E76BCEE4-E66B-483C-9B84-52E55D581F24}"/>
          </ac:picMkLst>
        </pc:picChg>
        <pc:picChg chg="add mod">
          <ac:chgData name="Anna Kantur" userId="5d98c94bdddc4bd3" providerId="LiveId" clId="{C7D5F2B3-CC4B-421A-9AEE-DD8A418DDFF8}" dt="2020-03-22T03:20:31.529" v="642" actId="14100"/>
          <ac:picMkLst>
            <pc:docMk/>
            <pc:sldMk cId="3073690543" sldId="265"/>
            <ac:picMk id="11" creationId="{5FC602B1-FBFF-48C8-B48F-6DEE4936BBDB}"/>
          </ac:picMkLst>
        </pc:picChg>
        <pc:picChg chg="add mod">
          <ac:chgData name="Anna Kantur" userId="5d98c94bdddc4bd3" providerId="LiveId" clId="{C7D5F2B3-CC4B-421A-9AEE-DD8A418DDFF8}" dt="2020-03-22T03:26:50.747" v="751" actId="1076"/>
          <ac:picMkLst>
            <pc:docMk/>
            <pc:sldMk cId="3073690543" sldId="265"/>
            <ac:picMk id="15" creationId="{BC923CEF-7A40-4B0D-A876-EA16561B695E}"/>
          </ac:picMkLst>
        </pc:picChg>
        <pc:picChg chg="add del mod">
          <ac:chgData name="Anna Kantur" userId="5d98c94bdddc4bd3" providerId="LiveId" clId="{C7D5F2B3-CC4B-421A-9AEE-DD8A418DDFF8}" dt="2020-03-22T03:25:39.830" v="735" actId="478"/>
          <ac:picMkLst>
            <pc:docMk/>
            <pc:sldMk cId="3073690543" sldId="265"/>
            <ac:picMk id="16" creationId="{1FDA18AB-E929-4AE5-BF45-636F7B7C8129}"/>
          </ac:picMkLst>
        </pc:picChg>
        <pc:picChg chg="add mod">
          <ac:chgData name="Anna Kantur" userId="5d98c94bdddc4bd3" providerId="LiveId" clId="{C7D5F2B3-CC4B-421A-9AEE-DD8A418DDFF8}" dt="2020-03-22T03:26:52.087" v="752" actId="1076"/>
          <ac:picMkLst>
            <pc:docMk/>
            <pc:sldMk cId="3073690543" sldId="265"/>
            <ac:picMk id="17" creationId="{0BD2C08D-FD69-456A-AC52-A694531725A7}"/>
          </ac:picMkLst>
        </pc:picChg>
        <pc:picChg chg="add mod">
          <ac:chgData name="Anna Kantur" userId="5d98c94bdddc4bd3" providerId="LiveId" clId="{C7D5F2B3-CC4B-421A-9AEE-DD8A418DDFF8}" dt="2020-03-22T03:26:58.961" v="754" actId="1076"/>
          <ac:picMkLst>
            <pc:docMk/>
            <pc:sldMk cId="3073690543" sldId="265"/>
            <ac:picMk id="18" creationId="{E1BB53BC-3516-410E-A468-301B1C9BF3F1}"/>
          </ac:picMkLst>
        </pc:picChg>
        <pc:picChg chg="add mod">
          <ac:chgData name="Anna Kantur" userId="5d98c94bdddc4bd3" providerId="LiveId" clId="{C7D5F2B3-CC4B-421A-9AEE-DD8A418DDFF8}" dt="2020-03-22T03:26:54.683" v="753" actId="1076"/>
          <ac:picMkLst>
            <pc:docMk/>
            <pc:sldMk cId="3073690543" sldId="265"/>
            <ac:picMk id="20" creationId="{B3CC9BCC-73DE-4266-85F6-3672C8C7D8B5}"/>
          </ac:picMkLst>
        </pc:picChg>
        <pc:picChg chg="add mod">
          <ac:chgData name="Anna Kantur" userId="5d98c94bdddc4bd3" providerId="LiveId" clId="{C7D5F2B3-CC4B-421A-9AEE-DD8A418DDFF8}" dt="2020-03-22T03:26:17.795" v="746" actId="1076"/>
          <ac:picMkLst>
            <pc:docMk/>
            <pc:sldMk cId="3073690543" sldId="265"/>
            <ac:picMk id="23" creationId="{493518AC-905E-422D-972A-ED3EB7214590}"/>
          </ac:picMkLst>
        </pc:picChg>
        <pc:picChg chg="add mod">
          <ac:chgData name="Anna Kantur" userId="5d98c94bdddc4bd3" providerId="LiveId" clId="{C7D5F2B3-CC4B-421A-9AEE-DD8A418DDFF8}" dt="2020-03-22T03:26:08.914" v="744" actId="1076"/>
          <ac:picMkLst>
            <pc:docMk/>
            <pc:sldMk cId="3073690543" sldId="265"/>
            <ac:picMk id="5122" creationId="{BEC3F75B-3F10-4B9D-9CE3-ED25D9765F60}"/>
          </ac:picMkLst>
        </pc:pic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2928986928" sldId="266"/>
        </pc:sldMkLst>
        <pc:spChg chg="mod">
          <ac:chgData name="Anna Kantur" userId="5d98c94bdddc4bd3" providerId="LiveId" clId="{C7D5F2B3-CC4B-421A-9AEE-DD8A418DDFF8}" dt="2020-03-22T03:29:29.856" v="788" actId="1076"/>
          <ac:spMkLst>
            <pc:docMk/>
            <pc:sldMk cId="2928986928" sldId="266"/>
            <ac:spMk id="2" creationId="{90BEAC26-C6FA-4C32-8DF2-0CF9DA5BAA36}"/>
          </ac:spMkLst>
        </pc:spChg>
        <pc:spChg chg="del">
          <ac:chgData name="Anna Kantur" userId="5d98c94bdddc4bd3" providerId="LiveId" clId="{C7D5F2B3-CC4B-421A-9AEE-DD8A418DDFF8}" dt="2020-03-22T03:28:24.108" v="779" actId="931"/>
          <ac:spMkLst>
            <pc:docMk/>
            <pc:sldMk cId="2928986928" sldId="266"/>
            <ac:spMk id="3" creationId="{2137D729-71FD-4C2D-9617-F97C94C0309E}"/>
          </ac:spMkLst>
        </pc:spChg>
        <pc:spChg chg="add mod">
          <ac:chgData name="Anna Kantur" userId="5d98c94bdddc4bd3" providerId="LiveId" clId="{C7D5F2B3-CC4B-421A-9AEE-DD8A418DDFF8}" dt="2020-03-22T03:29:36.448" v="808" actId="20577"/>
          <ac:spMkLst>
            <pc:docMk/>
            <pc:sldMk cId="2928986928" sldId="266"/>
            <ac:spMk id="6" creationId="{7DB7BD4D-11C2-444E-8CD7-BFFAE76BF3B9}"/>
          </ac:spMkLst>
        </pc:spChg>
        <pc:spChg chg="add mod">
          <ac:chgData name="Anna Kantur" userId="5d98c94bdddc4bd3" providerId="LiveId" clId="{C7D5F2B3-CC4B-421A-9AEE-DD8A418DDFF8}" dt="2020-03-22T03:31:17.272" v="826" actId="20577"/>
          <ac:spMkLst>
            <pc:docMk/>
            <pc:sldMk cId="2928986928" sldId="266"/>
            <ac:spMk id="7" creationId="{FE9A62C0-7309-4D21-A3B2-844ADF51FDB3}"/>
          </ac:spMkLst>
        </pc:spChg>
        <pc:picChg chg="add mod">
          <ac:chgData name="Anna Kantur" userId="5d98c94bdddc4bd3" providerId="LiveId" clId="{C7D5F2B3-CC4B-421A-9AEE-DD8A418DDFF8}" dt="2020-03-22T03:28:37.076" v="781" actId="14100"/>
          <ac:picMkLst>
            <pc:docMk/>
            <pc:sldMk cId="2928986928" sldId="266"/>
            <ac:picMk id="5" creationId="{833CEDA1-EF54-482A-812C-9CCBBC4F3B70}"/>
          </ac:picMkLst>
        </pc:picChg>
        <pc:picChg chg="add mod">
          <ac:chgData name="Anna Kantur" userId="5d98c94bdddc4bd3" providerId="LiveId" clId="{C7D5F2B3-CC4B-421A-9AEE-DD8A418DDFF8}" dt="2020-03-22T03:30:42.221" v="819" actId="14100"/>
          <ac:picMkLst>
            <pc:docMk/>
            <pc:sldMk cId="2928986928" sldId="266"/>
            <ac:picMk id="6146" creationId="{27FC1574-E42B-4965-B7DC-80BE4CF43337}"/>
          </ac:picMkLst>
        </pc:pic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2549467412" sldId="267"/>
        </pc:sldMkLst>
        <pc:spChg chg="add mod">
          <ac:chgData name="Anna Kantur" userId="5d98c94bdddc4bd3" providerId="LiveId" clId="{C7D5F2B3-CC4B-421A-9AEE-DD8A418DDFF8}" dt="2020-03-22T03:33:39.659" v="881"/>
          <ac:spMkLst>
            <pc:docMk/>
            <pc:sldMk cId="2549467412" sldId="267"/>
            <ac:spMk id="3" creationId="{C8655B40-687D-46B4-A496-BE27D18F216E}"/>
          </ac:spMkLst>
        </pc:spChg>
        <pc:spChg chg="add mod">
          <ac:chgData name="Anna Kantur" userId="5d98c94bdddc4bd3" providerId="LiveId" clId="{C7D5F2B3-CC4B-421A-9AEE-DD8A418DDFF8}" dt="2020-03-22T03:33:48.271" v="883" actId="1076"/>
          <ac:spMkLst>
            <pc:docMk/>
            <pc:sldMk cId="2549467412" sldId="267"/>
            <ac:spMk id="4" creationId="{7F2B784C-E122-4691-8C0A-FDE012724049}"/>
          </ac:spMkLst>
        </pc:spChg>
        <pc:spChg chg="mod">
          <ac:chgData name="Anna Kantur" userId="5d98c94bdddc4bd3" providerId="LiveId" clId="{C7D5F2B3-CC4B-421A-9AEE-DD8A418DDFF8}" dt="2020-03-22T03:32:44.832" v="848" actId="20577"/>
          <ac:spMkLst>
            <pc:docMk/>
            <pc:sldMk cId="2549467412" sldId="267"/>
            <ac:spMk id="6" creationId="{7DB7BD4D-11C2-444E-8CD7-BFFAE76BF3B9}"/>
          </ac:spMkLst>
        </pc:spChg>
        <pc:spChg chg="mod">
          <ac:chgData name="Anna Kantur" userId="5d98c94bdddc4bd3" providerId="LiveId" clId="{C7D5F2B3-CC4B-421A-9AEE-DD8A418DDFF8}" dt="2020-03-22T03:32:57.215" v="868" actId="20577"/>
          <ac:spMkLst>
            <pc:docMk/>
            <pc:sldMk cId="2549467412" sldId="267"/>
            <ac:spMk id="7" creationId="{FE9A62C0-7309-4D21-A3B2-844ADF51FDB3}"/>
          </ac:spMkLst>
        </pc:spChg>
        <pc:picChg chg="del">
          <ac:chgData name="Anna Kantur" userId="5d98c94bdddc4bd3" providerId="LiveId" clId="{C7D5F2B3-CC4B-421A-9AEE-DD8A418DDFF8}" dt="2020-03-22T03:31:50.627" v="830" actId="478"/>
          <ac:picMkLst>
            <pc:docMk/>
            <pc:sldMk cId="2549467412" sldId="267"/>
            <ac:picMk id="6146" creationId="{27FC1574-E42B-4965-B7DC-80BE4CF43337}"/>
          </ac:picMkLst>
        </pc:picChg>
      </pc:sldChg>
      <pc:sldChg chg="add del">
        <pc:chgData name="Anna Kantur" userId="5d98c94bdddc4bd3" providerId="LiveId" clId="{C7D5F2B3-CC4B-421A-9AEE-DD8A418DDFF8}" dt="2020-03-22T03:31:35.238" v="828" actId="47"/>
        <pc:sldMkLst>
          <pc:docMk/>
          <pc:sldMk cId="3371725631" sldId="267"/>
        </pc:sldMkLst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466785556" sldId="268"/>
        </pc:sldMkLst>
        <pc:spChg chg="del mod">
          <ac:chgData name="Anna Kantur" userId="5d98c94bdddc4bd3" providerId="LiveId" clId="{C7D5F2B3-CC4B-421A-9AEE-DD8A418DDFF8}" dt="2020-03-22T03:34:00.755" v="886" actId="478"/>
          <ac:spMkLst>
            <pc:docMk/>
            <pc:sldMk cId="466785556" sldId="268"/>
            <ac:spMk id="3" creationId="{C8655B40-687D-46B4-A496-BE27D18F216E}"/>
          </ac:spMkLst>
        </pc:spChg>
        <pc:spChg chg="del">
          <ac:chgData name="Anna Kantur" userId="5d98c94bdddc4bd3" providerId="LiveId" clId="{C7D5F2B3-CC4B-421A-9AEE-DD8A418DDFF8}" dt="2020-03-22T03:34:03.450" v="887" actId="478"/>
          <ac:spMkLst>
            <pc:docMk/>
            <pc:sldMk cId="466785556" sldId="268"/>
            <ac:spMk id="4" creationId="{7F2B784C-E122-4691-8C0A-FDE012724049}"/>
          </ac:spMkLst>
        </pc:spChg>
        <pc:spChg chg="mod">
          <ac:chgData name="Anna Kantur" userId="5d98c94bdddc4bd3" providerId="LiveId" clId="{C7D5F2B3-CC4B-421A-9AEE-DD8A418DDFF8}" dt="2020-03-22T03:34:07.546" v="897" actId="20577"/>
          <ac:spMkLst>
            <pc:docMk/>
            <pc:sldMk cId="466785556" sldId="268"/>
            <ac:spMk id="6" creationId="{7DB7BD4D-11C2-444E-8CD7-BFFAE76BF3B9}"/>
          </ac:spMkLst>
        </pc:spChg>
        <pc:spChg chg="del">
          <ac:chgData name="Anna Kantur" userId="5d98c94bdddc4bd3" providerId="LiveId" clId="{C7D5F2B3-CC4B-421A-9AEE-DD8A418DDFF8}" dt="2020-03-22T03:34:10.588" v="898" actId="478"/>
          <ac:spMkLst>
            <pc:docMk/>
            <pc:sldMk cId="466785556" sldId="268"/>
            <ac:spMk id="7" creationId="{FE9A62C0-7309-4D21-A3B2-844ADF51FDB3}"/>
          </ac:spMkLst>
        </pc:spChg>
        <pc:spChg chg="add del">
          <ac:chgData name="Anna Kantur" userId="5d98c94bdddc4bd3" providerId="LiveId" clId="{C7D5F2B3-CC4B-421A-9AEE-DD8A418DDFF8}" dt="2020-03-22T03:34:24.243" v="900"/>
          <ac:spMkLst>
            <pc:docMk/>
            <pc:sldMk cId="466785556" sldId="268"/>
            <ac:spMk id="9" creationId="{8AF29F41-1E74-4E22-9A30-B5864BDFB249}"/>
          </ac:spMkLst>
        </pc:spChg>
        <pc:spChg chg="add del">
          <ac:chgData name="Anna Kantur" userId="5d98c94bdddc4bd3" providerId="LiveId" clId="{C7D5F2B3-CC4B-421A-9AEE-DD8A418DDFF8}" dt="2020-03-22T03:34:34.006" v="902" actId="478"/>
          <ac:spMkLst>
            <pc:docMk/>
            <pc:sldMk cId="466785556" sldId="268"/>
            <ac:spMk id="11" creationId="{D7D59C2D-126E-43A3-8A36-8CFB482C57EF}"/>
          </ac:spMkLst>
        </pc:spChg>
        <pc:graphicFrameChg chg="add del">
          <ac:chgData name="Anna Kantur" userId="5d98c94bdddc4bd3" providerId="LiveId" clId="{C7D5F2B3-CC4B-421A-9AEE-DD8A418DDFF8}" dt="2020-03-22T03:34:24.243" v="900"/>
          <ac:graphicFrameMkLst>
            <pc:docMk/>
            <pc:sldMk cId="466785556" sldId="268"/>
            <ac:graphicFrameMk id="8" creationId="{6410D562-B7DF-4115-B25A-20EE3C8FFDAF}"/>
          </ac:graphicFrameMkLst>
        </pc:graphicFrameChg>
        <pc:graphicFrameChg chg="add mod modGraphic">
          <ac:chgData name="Anna Kantur" userId="5d98c94bdddc4bd3" providerId="LiveId" clId="{C7D5F2B3-CC4B-421A-9AEE-DD8A418DDFF8}" dt="2020-03-22T03:36:25.359" v="923" actId="1076"/>
          <ac:graphicFrameMkLst>
            <pc:docMk/>
            <pc:sldMk cId="466785556" sldId="268"/>
            <ac:graphicFrameMk id="10" creationId="{05FF0E64-C663-41C0-8B9F-84F965D67428}"/>
          </ac:graphicFrameMkLst>
        </pc:graphicFrameChg>
        <pc:picChg chg="add mod">
          <ac:chgData name="Anna Kantur" userId="5d98c94bdddc4bd3" providerId="LiveId" clId="{C7D5F2B3-CC4B-421A-9AEE-DD8A418DDFF8}" dt="2020-03-22T03:36:43.152" v="925" actId="1076"/>
          <ac:picMkLst>
            <pc:docMk/>
            <pc:sldMk cId="466785556" sldId="268"/>
            <ac:picMk id="12" creationId="{55F7E223-8D31-441F-BF89-D99A40DFE992}"/>
          </ac:picMkLst>
        </pc:pic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348819572" sldId="269"/>
        </pc:sldMkLst>
        <pc:spChg chg="add mod">
          <ac:chgData name="Anna Kantur" userId="5d98c94bdddc4bd3" providerId="LiveId" clId="{C7D5F2B3-CC4B-421A-9AEE-DD8A418DDFF8}" dt="2020-03-22T03:39:04.851" v="988" actId="14100"/>
          <ac:spMkLst>
            <pc:docMk/>
            <pc:sldMk cId="348819572" sldId="269"/>
            <ac:spMk id="3" creationId="{A46A8229-3C13-421C-8AE5-B9BE8B55F447}"/>
          </ac:spMkLst>
        </pc:spChg>
        <pc:spChg chg="mod">
          <ac:chgData name="Anna Kantur" userId="5d98c94bdddc4bd3" providerId="LiveId" clId="{C7D5F2B3-CC4B-421A-9AEE-DD8A418DDFF8}" dt="2020-03-22T03:37:18.352" v="956" actId="20577"/>
          <ac:spMkLst>
            <pc:docMk/>
            <pc:sldMk cId="348819572" sldId="269"/>
            <ac:spMk id="6" creationId="{7DB7BD4D-11C2-444E-8CD7-BFFAE76BF3B9}"/>
          </ac:spMkLst>
        </pc:spChg>
        <pc:graphicFrameChg chg="del">
          <ac:chgData name="Anna Kantur" userId="5d98c94bdddc4bd3" providerId="LiveId" clId="{C7D5F2B3-CC4B-421A-9AEE-DD8A418DDFF8}" dt="2020-03-22T03:37:07.052" v="929" actId="478"/>
          <ac:graphicFrameMkLst>
            <pc:docMk/>
            <pc:sldMk cId="348819572" sldId="269"/>
            <ac:graphicFrameMk id="10" creationId="{05FF0E64-C663-41C0-8B9F-84F965D67428}"/>
          </ac:graphicFrameMkLst>
        </pc:graphicFrameChg>
        <pc:picChg chg="del">
          <ac:chgData name="Anna Kantur" userId="5d98c94bdddc4bd3" providerId="LiveId" clId="{C7D5F2B3-CC4B-421A-9AEE-DD8A418DDFF8}" dt="2020-03-22T03:37:08.935" v="930" actId="478"/>
          <ac:picMkLst>
            <pc:docMk/>
            <pc:sldMk cId="348819572" sldId="269"/>
            <ac:picMk id="12" creationId="{55F7E223-8D31-441F-BF89-D99A40DFE992}"/>
          </ac:picMkLst>
        </pc:picChg>
        <pc:picChg chg="add mod">
          <ac:chgData name="Anna Kantur" userId="5d98c94bdddc4bd3" providerId="LiveId" clId="{C7D5F2B3-CC4B-421A-9AEE-DD8A418DDFF8}" dt="2020-03-22T03:38:42.616" v="984" actId="1076"/>
          <ac:picMkLst>
            <pc:docMk/>
            <pc:sldMk cId="348819572" sldId="269"/>
            <ac:picMk id="9218" creationId="{5470BC66-5348-402F-874C-C1444F8ADB5D}"/>
          </ac:picMkLst>
        </pc:picChg>
      </pc:sldChg>
      <pc:sldChg chg="add del">
        <pc:chgData name="Anna Kantur" userId="5d98c94bdddc4bd3" providerId="LiveId" clId="{C7D5F2B3-CC4B-421A-9AEE-DD8A418DDFF8}" dt="2020-03-22T03:37:00.547" v="927" actId="47"/>
        <pc:sldMkLst>
          <pc:docMk/>
          <pc:sldMk cId="1260268798" sldId="269"/>
        </pc:sldMkLst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3758889743" sldId="270"/>
        </pc:sldMkLst>
        <pc:spChg chg="mod">
          <ac:chgData name="Anna Kantur" userId="5d98c94bdddc4bd3" providerId="LiveId" clId="{C7D5F2B3-CC4B-421A-9AEE-DD8A418DDFF8}" dt="2020-03-22T03:43:29.139" v="1046" actId="6549"/>
          <ac:spMkLst>
            <pc:docMk/>
            <pc:sldMk cId="3758889743" sldId="270"/>
            <ac:spMk id="3" creationId="{A46A8229-3C13-421C-8AE5-B9BE8B55F447}"/>
          </ac:spMkLst>
        </pc:spChg>
        <pc:spChg chg="mod">
          <ac:chgData name="Anna Kantur" userId="5d98c94bdddc4bd3" providerId="LiveId" clId="{C7D5F2B3-CC4B-421A-9AEE-DD8A418DDFF8}" dt="2020-03-22T03:42:00.738" v="1026" actId="20577"/>
          <ac:spMkLst>
            <pc:docMk/>
            <pc:sldMk cId="3758889743" sldId="270"/>
            <ac:spMk id="6" creationId="{7DB7BD4D-11C2-444E-8CD7-BFFAE76BF3B9}"/>
          </ac:spMkLst>
        </pc:spChg>
        <pc:spChg chg="add del mod">
          <ac:chgData name="Anna Kantur" userId="5d98c94bdddc4bd3" providerId="LiveId" clId="{C7D5F2B3-CC4B-421A-9AEE-DD8A418DDFF8}" dt="2020-03-22T03:40:31.440" v="1001" actId="478"/>
          <ac:spMkLst>
            <pc:docMk/>
            <pc:sldMk cId="3758889743" sldId="270"/>
            <ac:spMk id="7" creationId="{D4E39FA9-C0E5-46A6-B7BD-0D12BF0357A2}"/>
          </ac:spMkLst>
        </pc:spChg>
        <pc:picChg chg="del">
          <ac:chgData name="Anna Kantur" userId="5d98c94bdddc4bd3" providerId="LiveId" clId="{C7D5F2B3-CC4B-421A-9AEE-DD8A418DDFF8}" dt="2020-03-22T03:40:26.889" v="1000" actId="478"/>
          <ac:picMkLst>
            <pc:docMk/>
            <pc:sldMk cId="3758889743" sldId="270"/>
            <ac:picMk id="5" creationId="{833CEDA1-EF54-482A-812C-9CCBBC4F3B70}"/>
          </ac:picMkLst>
        </pc:picChg>
        <pc:picChg chg="add mod">
          <ac:chgData name="Anna Kantur" userId="5d98c94bdddc4bd3" providerId="LiveId" clId="{C7D5F2B3-CC4B-421A-9AEE-DD8A418DDFF8}" dt="2020-03-22T03:41:32.142" v="1005" actId="1076"/>
          <ac:picMkLst>
            <pc:docMk/>
            <pc:sldMk cId="3758889743" sldId="270"/>
            <ac:picMk id="9" creationId="{A80FD940-2681-48CB-8CD6-79F3A4E14A4F}"/>
          </ac:picMkLst>
        </pc:picChg>
        <pc:picChg chg="del">
          <ac:chgData name="Anna Kantur" userId="5d98c94bdddc4bd3" providerId="LiveId" clId="{C7D5F2B3-CC4B-421A-9AEE-DD8A418DDFF8}" dt="2020-03-22T03:41:33.290" v="1006" actId="478"/>
          <ac:picMkLst>
            <pc:docMk/>
            <pc:sldMk cId="3758889743" sldId="270"/>
            <ac:picMk id="9218" creationId="{5470BC66-5348-402F-874C-C1444F8ADB5D}"/>
          </ac:picMkLst>
        </pc:picChg>
        <pc:picChg chg="add mod">
          <ac:chgData name="Anna Kantur" userId="5d98c94bdddc4bd3" providerId="LiveId" clId="{C7D5F2B3-CC4B-421A-9AEE-DD8A418DDFF8}" dt="2020-03-22T03:44:00.795" v="1053" actId="1076"/>
          <ac:picMkLst>
            <pc:docMk/>
            <pc:sldMk cId="3758889743" sldId="270"/>
            <ac:picMk id="10242" creationId="{FF92E836-22DC-49CD-8A45-F9C0F273893E}"/>
          </ac:picMkLst>
        </pc:picChg>
        <pc:picChg chg="add mod">
          <ac:chgData name="Anna Kantur" userId="5d98c94bdddc4bd3" providerId="LiveId" clId="{C7D5F2B3-CC4B-421A-9AEE-DD8A418DDFF8}" dt="2020-03-22T03:43:48.743" v="1051" actId="1076"/>
          <ac:picMkLst>
            <pc:docMk/>
            <pc:sldMk cId="3758889743" sldId="270"/>
            <ac:picMk id="10244" creationId="{604F1961-A324-41D1-AA2F-C2DDB62983A3}"/>
          </ac:picMkLst>
        </pc:pic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3498927131" sldId="271"/>
        </pc:sldMkLst>
        <pc:spChg chg="mod">
          <ac:chgData name="Anna Kantur" userId="5d98c94bdddc4bd3" providerId="LiveId" clId="{C7D5F2B3-CC4B-421A-9AEE-DD8A418DDFF8}" dt="2020-03-22T03:45:55.341" v="1078" actId="404"/>
          <ac:spMkLst>
            <pc:docMk/>
            <pc:sldMk cId="3498927131" sldId="271"/>
            <ac:spMk id="3" creationId="{A46A8229-3C13-421C-8AE5-B9BE8B55F447}"/>
          </ac:spMkLst>
        </pc:spChg>
        <pc:spChg chg="mod">
          <ac:chgData name="Anna Kantur" userId="5d98c94bdddc4bd3" providerId="LiveId" clId="{C7D5F2B3-CC4B-421A-9AEE-DD8A418DDFF8}" dt="2020-03-22T03:44:12.548" v="1064" actId="20577"/>
          <ac:spMkLst>
            <pc:docMk/>
            <pc:sldMk cId="3498927131" sldId="271"/>
            <ac:spMk id="6" creationId="{7DB7BD4D-11C2-444E-8CD7-BFFAE76BF3B9}"/>
          </ac:spMkLst>
        </pc:spChg>
        <pc:picChg chg="add mod">
          <ac:chgData name="Anna Kantur" userId="5d98c94bdddc4bd3" providerId="LiveId" clId="{C7D5F2B3-CC4B-421A-9AEE-DD8A418DDFF8}" dt="2020-03-22T03:46:00.037" v="1080" actId="1076"/>
          <ac:picMkLst>
            <pc:docMk/>
            <pc:sldMk cId="3498927131" sldId="271"/>
            <ac:picMk id="8" creationId="{06361E7E-4B2C-4BDD-B215-77EE93F3FAEF}"/>
          </ac:picMkLst>
        </pc:picChg>
        <pc:picChg chg="del">
          <ac:chgData name="Anna Kantur" userId="5d98c94bdddc4bd3" providerId="LiveId" clId="{C7D5F2B3-CC4B-421A-9AEE-DD8A418DDFF8}" dt="2020-03-22T03:44:28.772" v="1065" actId="478"/>
          <ac:picMkLst>
            <pc:docMk/>
            <pc:sldMk cId="3498927131" sldId="271"/>
            <ac:picMk id="10242" creationId="{FF92E836-22DC-49CD-8A45-F9C0F273893E}"/>
          </ac:picMkLst>
        </pc:picChg>
        <pc:picChg chg="del">
          <ac:chgData name="Anna Kantur" userId="5d98c94bdddc4bd3" providerId="LiveId" clId="{C7D5F2B3-CC4B-421A-9AEE-DD8A418DDFF8}" dt="2020-03-22T03:45:38.301" v="1075" actId="478"/>
          <ac:picMkLst>
            <pc:docMk/>
            <pc:sldMk cId="3498927131" sldId="271"/>
            <ac:picMk id="10244" creationId="{604F1961-A324-41D1-AA2F-C2DDB62983A3}"/>
          </ac:picMkLst>
        </pc:picChg>
        <pc:picChg chg="add mod">
          <ac:chgData name="Anna Kantur" userId="5d98c94bdddc4bd3" providerId="LiveId" clId="{C7D5F2B3-CC4B-421A-9AEE-DD8A418DDFF8}" dt="2020-03-22T03:46:31.564" v="1085" actId="1076"/>
          <ac:picMkLst>
            <pc:docMk/>
            <pc:sldMk cId="3498927131" sldId="271"/>
            <ac:picMk id="11266" creationId="{9ACA7959-2238-44F0-AC08-E927681B2A27}"/>
          </ac:picMkLst>
        </pc:picChg>
      </pc:sldChg>
      <pc:sldChg chg="addSp delSp modSp add setBg">
        <pc:chgData name="Anna Kantur" userId="5d98c94bdddc4bd3" providerId="LiveId" clId="{C7D5F2B3-CC4B-421A-9AEE-DD8A418DDFF8}" dt="2020-03-22T04:15:46.268" v="1545"/>
        <pc:sldMkLst>
          <pc:docMk/>
          <pc:sldMk cId="844827946" sldId="272"/>
        </pc:sldMkLst>
        <pc:spChg chg="mod">
          <ac:chgData name="Anna Kantur" userId="5d98c94bdddc4bd3" providerId="LiveId" clId="{C7D5F2B3-CC4B-421A-9AEE-DD8A418DDFF8}" dt="2020-03-22T03:48:40.881" v="1171"/>
          <ac:spMkLst>
            <pc:docMk/>
            <pc:sldMk cId="844827946" sldId="272"/>
            <ac:spMk id="3" creationId="{A46A8229-3C13-421C-8AE5-B9BE8B55F447}"/>
          </ac:spMkLst>
        </pc:spChg>
        <pc:spChg chg="mod">
          <ac:chgData name="Anna Kantur" userId="5d98c94bdddc4bd3" providerId="LiveId" clId="{C7D5F2B3-CC4B-421A-9AEE-DD8A418DDFF8}" dt="2020-03-22T03:46:55.279" v="1109" actId="20577"/>
          <ac:spMkLst>
            <pc:docMk/>
            <pc:sldMk cId="844827946" sldId="272"/>
            <ac:spMk id="6" creationId="{7DB7BD4D-11C2-444E-8CD7-BFFAE76BF3B9}"/>
          </ac:spMkLst>
        </pc:spChg>
        <pc:picChg chg="del">
          <ac:chgData name="Anna Kantur" userId="5d98c94bdddc4bd3" providerId="LiveId" clId="{C7D5F2B3-CC4B-421A-9AEE-DD8A418DDFF8}" dt="2020-03-22T03:46:58.946" v="1111" actId="478"/>
          <ac:picMkLst>
            <pc:docMk/>
            <pc:sldMk cId="844827946" sldId="272"/>
            <ac:picMk id="8" creationId="{06361E7E-4B2C-4BDD-B215-77EE93F3FAEF}"/>
          </ac:picMkLst>
        </pc:picChg>
        <pc:picChg chg="del">
          <ac:chgData name="Anna Kantur" userId="5d98c94bdddc4bd3" providerId="LiveId" clId="{C7D5F2B3-CC4B-421A-9AEE-DD8A418DDFF8}" dt="2020-03-22T03:46:57.106" v="1110" actId="478"/>
          <ac:picMkLst>
            <pc:docMk/>
            <pc:sldMk cId="844827946" sldId="272"/>
            <ac:picMk id="11266" creationId="{9ACA7959-2238-44F0-AC08-E927681B2A27}"/>
          </ac:picMkLst>
        </pc:picChg>
        <pc:picChg chg="add mod">
          <ac:chgData name="Anna Kantur" userId="5d98c94bdddc4bd3" providerId="LiveId" clId="{C7D5F2B3-CC4B-421A-9AEE-DD8A418DDFF8}" dt="2020-03-22T03:47:41.470" v="1123" actId="14100"/>
          <ac:picMkLst>
            <pc:docMk/>
            <pc:sldMk cId="844827946" sldId="272"/>
            <ac:picMk id="12290" creationId="{513303BC-8E16-4476-8557-BCA9746739B5}"/>
          </ac:picMkLst>
        </pc:picChg>
      </pc:sldChg>
      <pc:sldChg chg="addSp delSp modSp add setBg">
        <pc:chgData name="Anna Kantur" userId="5d98c94bdddc4bd3" providerId="LiveId" clId="{C7D5F2B3-CC4B-421A-9AEE-DD8A418DDFF8}" dt="2020-03-22T04:16:50.257" v="1549"/>
        <pc:sldMkLst>
          <pc:docMk/>
          <pc:sldMk cId="2493923961" sldId="273"/>
        </pc:sldMkLst>
        <pc:spChg chg="mod">
          <ac:chgData name="Anna Kantur" userId="5d98c94bdddc4bd3" providerId="LiveId" clId="{C7D5F2B3-CC4B-421A-9AEE-DD8A418DDFF8}" dt="2020-03-22T04:03:53.200" v="1329" actId="20577"/>
          <ac:spMkLst>
            <pc:docMk/>
            <pc:sldMk cId="2493923961" sldId="273"/>
            <ac:spMk id="3" creationId="{A46A8229-3C13-421C-8AE5-B9BE8B55F447}"/>
          </ac:spMkLst>
        </pc:spChg>
        <pc:spChg chg="mod">
          <ac:chgData name="Anna Kantur" userId="5d98c94bdddc4bd3" providerId="LiveId" clId="{C7D5F2B3-CC4B-421A-9AEE-DD8A418DDFF8}" dt="2020-03-22T03:49:04.394" v="1183" actId="20577"/>
          <ac:spMkLst>
            <pc:docMk/>
            <pc:sldMk cId="2493923961" sldId="273"/>
            <ac:spMk id="6" creationId="{7DB7BD4D-11C2-444E-8CD7-BFFAE76BF3B9}"/>
          </ac:spMkLst>
        </pc:spChg>
        <pc:picChg chg="del">
          <ac:chgData name="Anna Kantur" userId="5d98c94bdddc4bd3" providerId="LiveId" clId="{C7D5F2B3-CC4B-421A-9AEE-DD8A418DDFF8}" dt="2020-03-22T03:49:07.278" v="1184" actId="478"/>
          <ac:picMkLst>
            <pc:docMk/>
            <pc:sldMk cId="2493923961" sldId="273"/>
            <ac:picMk id="12290" creationId="{513303BC-8E16-4476-8557-BCA9746739B5}"/>
          </ac:picMkLst>
        </pc:picChg>
        <pc:picChg chg="add mod">
          <ac:chgData name="Anna Kantur" userId="5d98c94bdddc4bd3" providerId="LiveId" clId="{C7D5F2B3-CC4B-421A-9AEE-DD8A418DDFF8}" dt="2020-03-22T03:50:37.939" v="1278" actId="1076"/>
          <ac:picMkLst>
            <pc:docMk/>
            <pc:sldMk cId="2493923961" sldId="273"/>
            <ac:picMk id="13314" creationId="{2414C3BB-2EE8-4BCE-A1B1-8E19CA82D869}"/>
          </ac:picMkLst>
        </pc:picChg>
      </pc:sldChg>
      <pc:sldChg chg="addSp delSp modSp add mod setBg setClrOvrMap">
        <pc:chgData name="Anna Kantur" userId="5d98c94bdddc4bd3" providerId="LiveId" clId="{C7D5F2B3-CC4B-421A-9AEE-DD8A418DDFF8}" dt="2020-03-22T04:15:46.268" v="1545"/>
        <pc:sldMkLst>
          <pc:docMk/>
          <pc:sldMk cId="339379608" sldId="274"/>
        </pc:sldMkLst>
        <pc:spChg chg="mod">
          <ac:chgData name="Anna Kantur" userId="5d98c94bdddc4bd3" providerId="LiveId" clId="{C7D5F2B3-CC4B-421A-9AEE-DD8A418DDFF8}" dt="2020-03-22T04:05:01.168" v="1349" actId="26606"/>
          <ac:spMkLst>
            <pc:docMk/>
            <pc:sldMk cId="339379608" sldId="274"/>
            <ac:spMk id="2" creationId="{B0CA1CF6-2650-436D-BF9E-E0573A5BBBCE}"/>
          </ac:spMkLst>
        </pc:spChg>
        <pc:spChg chg="mod">
          <ac:chgData name="Anna Kantur" userId="5d98c94bdddc4bd3" providerId="LiveId" clId="{C7D5F2B3-CC4B-421A-9AEE-DD8A418DDFF8}" dt="2020-03-22T04:05:01.168" v="1349" actId="26606"/>
          <ac:spMkLst>
            <pc:docMk/>
            <pc:sldMk cId="339379608" sldId="274"/>
            <ac:spMk id="3" creationId="{82DC8595-D166-47CE-94CE-521085B2D6B6}"/>
          </ac:spMkLst>
        </pc:spChg>
        <pc:spChg chg="add del">
          <ac:chgData name="Anna Kantur" userId="5d98c94bdddc4bd3" providerId="LiveId" clId="{C7D5F2B3-CC4B-421A-9AEE-DD8A418DDFF8}" dt="2020-03-22T03:52:55.663" v="1292"/>
          <ac:spMkLst>
            <pc:docMk/>
            <pc:sldMk cId="339379608" sldId="274"/>
            <ac:spMk id="6" creationId="{BBB7DEBB-1BC2-4498-8075-61F12DB7B75A}"/>
          </ac:spMkLst>
        </pc:spChg>
        <pc:spChg chg="add mod">
          <ac:chgData name="Anna Kantur" userId="5d98c94bdddc4bd3" providerId="LiveId" clId="{C7D5F2B3-CC4B-421A-9AEE-DD8A418DDFF8}" dt="2020-03-22T04:06:30.702" v="1368" actId="1076"/>
          <ac:spMkLst>
            <pc:docMk/>
            <pc:sldMk cId="339379608" sldId="274"/>
            <ac:spMk id="16" creationId="{98DAC52F-72FA-4F67-83A5-32F68867434D}"/>
          </ac:spMkLst>
        </pc:spChg>
        <pc:spChg chg="add del">
          <ac:chgData name="Anna Kantur" userId="5d98c94bdddc4bd3" providerId="LiveId" clId="{C7D5F2B3-CC4B-421A-9AEE-DD8A418DDFF8}" dt="2020-03-22T04:04:17.294" v="1333" actId="26606"/>
          <ac:spMkLst>
            <pc:docMk/>
            <pc:sldMk cId="339379608" sldId="274"/>
            <ac:spMk id="20" creationId="{18FD74D4-C0F3-4E5B-9628-885593F0B528}"/>
          </ac:spMkLst>
        </pc:spChg>
        <pc:spChg chg="add del">
          <ac:chgData name="Anna Kantur" userId="5d98c94bdddc4bd3" providerId="LiveId" clId="{C7D5F2B3-CC4B-421A-9AEE-DD8A418DDFF8}" dt="2020-03-22T04:04:17.294" v="1333" actId="26606"/>
          <ac:spMkLst>
            <pc:docMk/>
            <pc:sldMk cId="339379608" sldId="274"/>
            <ac:spMk id="22" creationId="{32B55C8B-67FA-4A4B-8390-0AB46D3E3C62}"/>
          </ac:spMkLst>
        </pc:spChg>
        <pc:spChg chg="add del">
          <ac:chgData name="Anna Kantur" userId="5d98c94bdddc4bd3" providerId="LiveId" clId="{C7D5F2B3-CC4B-421A-9AEE-DD8A418DDFF8}" dt="2020-03-22T04:05:01.168" v="1349" actId="26606"/>
          <ac:spMkLst>
            <pc:docMk/>
            <pc:sldMk cId="339379608" sldId="274"/>
            <ac:spMk id="23" creationId="{003713C1-2FB2-413B-BF91-3AE41726FB7A}"/>
          </ac:spMkLst>
        </pc:spChg>
        <pc:spChg chg="add del">
          <ac:chgData name="Anna Kantur" userId="5d98c94bdddc4bd3" providerId="LiveId" clId="{C7D5F2B3-CC4B-421A-9AEE-DD8A418DDFF8}" dt="2020-03-22T04:05:01.168" v="1349" actId="26606"/>
          <ac:spMkLst>
            <pc:docMk/>
            <pc:sldMk cId="339379608" sldId="274"/>
            <ac:spMk id="25" creationId="{1CAB92A9-A23E-4C58-BF68-EDCB6F12A53E}"/>
          </ac:spMkLst>
        </pc:spChg>
        <pc:spChg chg="add del">
          <ac:chgData name="Anna Kantur" userId="5d98c94bdddc4bd3" providerId="LiveId" clId="{C7D5F2B3-CC4B-421A-9AEE-DD8A418DDFF8}" dt="2020-03-22T04:05:01.168" v="1349" actId="26606"/>
          <ac:spMkLst>
            <pc:docMk/>
            <pc:sldMk cId="339379608" sldId="274"/>
            <ac:spMk id="27" creationId="{90795B4D-5022-4A7F-A01D-8D880B7CDBE6}"/>
          </ac:spMkLst>
        </pc:spChg>
        <pc:spChg chg="add del">
          <ac:chgData name="Anna Kantur" userId="5d98c94bdddc4bd3" providerId="LiveId" clId="{C7D5F2B3-CC4B-421A-9AEE-DD8A418DDFF8}" dt="2020-03-22T04:05:01.168" v="1349" actId="26606"/>
          <ac:spMkLst>
            <pc:docMk/>
            <pc:sldMk cId="339379608" sldId="274"/>
            <ac:spMk id="29" creationId="{AFD19018-DE7C-4796-ADF2-AD2EB0FC0D9C}"/>
          </ac:spMkLst>
        </pc:spChg>
        <pc:spChg chg="add del">
          <ac:chgData name="Anna Kantur" userId="5d98c94bdddc4bd3" providerId="LiveId" clId="{C7D5F2B3-CC4B-421A-9AEE-DD8A418DDFF8}" dt="2020-03-22T04:05:01.168" v="1349" actId="26606"/>
          <ac:spMkLst>
            <pc:docMk/>
            <pc:sldMk cId="339379608" sldId="274"/>
            <ac:spMk id="31" creationId="{B1A0A2C2-4F85-44AF-8708-8DCA4B550CB8}"/>
          </ac:spMkLst>
        </pc:spChg>
        <pc:picChg chg="add mod ord">
          <ac:chgData name="Anna Kantur" userId="5d98c94bdddc4bd3" providerId="LiveId" clId="{C7D5F2B3-CC4B-421A-9AEE-DD8A418DDFF8}" dt="2020-03-22T04:05:01.168" v="1349" actId="26606"/>
          <ac:picMkLst>
            <pc:docMk/>
            <pc:sldMk cId="339379608" sldId="274"/>
            <ac:picMk id="5" creationId="{7F59FB2C-9557-4EE6-93B1-B64C0BCCBE8B}"/>
          </ac:picMkLst>
        </pc:picChg>
        <pc:picChg chg="add del mod">
          <ac:chgData name="Anna Kantur" userId="5d98c94bdddc4bd3" providerId="LiveId" clId="{C7D5F2B3-CC4B-421A-9AEE-DD8A418DDFF8}" dt="2020-03-22T03:53:18.197" v="1298" actId="478"/>
          <ac:picMkLst>
            <pc:docMk/>
            <pc:sldMk cId="339379608" sldId="274"/>
            <ac:picMk id="8" creationId="{53C16368-ED53-4E49-8416-4948A35950CA}"/>
          </ac:picMkLst>
        </pc:picChg>
        <pc:picChg chg="add mod ord">
          <ac:chgData name="Anna Kantur" userId="5d98c94bdddc4bd3" providerId="LiveId" clId="{C7D5F2B3-CC4B-421A-9AEE-DD8A418DDFF8}" dt="2020-03-22T04:05:01.168" v="1349" actId="26606"/>
          <ac:picMkLst>
            <pc:docMk/>
            <pc:sldMk cId="339379608" sldId="274"/>
            <ac:picMk id="10" creationId="{93014E93-CAA6-4D9C-ACCB-7D412EBCD9D0}"/>
          </ac:picMkLst>
        </pc:picChg>
        <pc:picChg chg="add mod">
          <ac:chgData name="Anna Kantur" userId="5d98c94bdddc4bd3" providerId="LiveId" clId="{C7D5F2B3-CC4B-421A-9AEE-DD8A418DDFF8}" dt="2020-03-22T04:06:26.284" v="1367" actId="1076"/>
          <ac:picMkLst>
            <pc:docMk/>
            <pc:sldMk cId="339379608" sldId="274"/>
            <ac:picMk id="11" creationId="{BC02C618-5A25-4948-84A7-8F66D75925FD}"/>
          </ac:picMkLst>
        </pc:picChg>
        <pc:picChg chg="add mod">
          <ac:chgData name="Anna Kantur" userId="5d98c94bdddc4bd3" providerId="LiveId" clId="{C7D5F2B3-CC4B-421A-9AEE-DD8A418DDFF8}" dt="2020-03-22T04:07:01.008" v="1371" actId="1076"/>
          <ac:picMkLst>
            <pc:docMk/>
            <pc:sldMk cId="339379608" sldId="274"/>
            <ac:picMk id="12" creationId="{38F5C133-CEC8-4F2B-BA0D-216E7BB17519}"/>
          </ac:picMkLst>
        </pc:picChg>
        <pc:picChg chg="add del mod">
          <ac:chgData name="Anna Kantur" userId="5d98c94bdddc4bd3" providerId="LiveId" clId="{C7D5F2B3-CC4B-421A-9AEE-DD8A418DDFF8}" dt="2020-03-22T04:03:58.098" v="1330"/>
          <ac:picMkLst>
            <pc:docMk/>
            <pc:sldMk cId="339379608" sldId="274"/>
            <ac:picMk id="14" creationId="{4E7BD567-999F-4944-ABC3-865254C6043B}"/>
          </ac:picMkLst>
        </pc:picChg>
        <pc:picChg chg="add del mod ord">
          <ac:chgData name="Anna Kantur" userId="5d98c94bdddc4bd3" providerId="LiveId" clId="{C7D5F2B3-CC4B-421A-9AEE-DD8A418DDFF8}" dt="2020-03-22T04:04:20.035" v="1334"/>
          <ac:picMkLst>
            <pc:docMk/>
            <pc:sldMk cId="339379608" sldId="274"/>
            <ac:picMk id="15" creationId="{A957FE7B-1DBA-44BB-AA6B-272BD08907C5}"/>
          </ac:picMkLst>
        </pc:picChg>
        <pc:picChg chg="add mod">
          <ac:chgData name="Anna Kantur" userId="5d98c94bdddc4bd3" providerId="LiveId" clId="{C7D5F2B3-CC4B-421A-9AEE-DD8A418DDFF8}" dt="2020-03-22T04:05:28.987" v="1358" actId="1076"/>
          <ac:picMkLst>
            <pc:docMk/>
            <pc:sldMk cId="339379608" sldId="274"/>
            <ac:picMk id="18" creationId="{895546DB-E500-4730-B612-3F59C2FEE3FE}"/>
          </ac:picMkLst>
        </pc:picChg>
        <pc:picChg chg="add mod">
          <ac:chgData name="Anna Kantur" userId="5d98c94bdddc4bd3" providerId="LiveId" clId="{C7D5F2B3-CC4B-421A-9AEE-DD8A418DDFF8}" dt="2020-03-22T04:06:44.425" v="1370" actId="1076"/>
          <ac:picMkLst>
            <pc:docMk/>
            <pc:sldMk cId="339379608" sldId="274"/>
            <ac:picMk id="26" creationId="{90D5E377-DE96-49C7-8A12-835F6542B2C0}"/>
          </ac:picMkLst>
        </pc:picChg>
      </pc:sldChg>
      <pc:sldChg chg="modSp add setBg">
        <pc:chgData name="Anna Kantur" userId="5d98c94bdddc4bd3" providerId="LiveId" clId="{C7D5F2B3-CC4B-421A-9AEE-DD8A418DDFF8}" dt="2020-03-22T04:15:46.268" v="1545"/>
        <pc:sldMkLst>
          <pc:docMk/>
          <pc:sldMk cId="2292882139" sldId="275"/>
        </pc:sldMkLst>
        <pc:spChg chg="mod">
          <ac:chgData name="Anna Kantur" userId="5d98c94bdddc4bd3" providerId="LiveId" clId="{C7D5F2B3-CC4B-421A-9AEE-DD8A418DDFF8}" dt="2020-03-22T04:07:33.243" v="1374" actId="113"/>
          <ac:spMkLst>
            <pc:docMk/>
            <pc:sldMk cId="2292882139" sldId="275"/>
            <ac:spMk id="2" creationId="{EEF2449C-2714-4C08-B25A-2272ADF345EB}"/>
          </ac:spMkLst>
        </pc:spChg>
        <pc:spChg chg="mod">
          <ac:chgData name="Anna Kantur" userId="5d98c94bdddc4bd3" providerId="LiveId" clId="{C7D5F2B3-CC4B-421A-9AEE-DD8A418DDFF8}" dt="2020-03-22T04:09:00.996" v="1500" actId="20577"/>
          <ac:spMkLst>
            <pc:docMk/>
            <pc:sldMk cId="2292882139" sldId="275"/>
            <ac:spMk id="3" creationId="{39E384D9-6595-4192-940A-21F27A4C9740}"/>
          </ac:spMkLst>
        </pc:spChg>
      </pc:sldChg>
      <pc:sldChg chg="addSp modSp add setBg">
        <pc:chgData name="Anna Kantur" userId="5d98c94bdddc4bd3" providerId="LiveId" clId="{C7D5F2B3-CC4B-421A-9AEE-DD8A418DDFF8}" dt="2020-03-22T04:19:38.450" v="1870"/>
        <pc:sldMkLst>
          <pc:docMk/>
          <pc:sldMk cId="502687789" sldId="276"/>
        </pc:sldMkLst>
        <pc:spChg chg="mod">
          <ac:chgData name="Anna Kantur" userId="5d98c94bdddc4bd3" providerId="LiveId" clId="{C7D5F2B3-CC4B-421A-9AEE-DD8A418DDFF8}" dt="2020-03-22T04:09:52.121" v="1516" actId="255"/>
          <ac:spMkLst>
            <pc:docMk/>
            <pc:sldMk cId="502687789" sldId="276"/>
            <ac:spMk id="2" creationId="{ED776CA9-BA57-4B2A-9B01-B89F8B401DBF}"/>
          </ac:spMkLst>
        </pc:spChg>
        <pc:spChg chg="add mod">
          <ac:chgData name="Anna Kantur" userId="5d98c94bdddc4bd3" providerId="LiveId" clId="{C7D5F2B3-CC4B-421A-9AEE-DD8A418DDFF8}" dt="2020-03-22T04:11:37.573" v="1531" actId="113"/>
          <ac:spMkLst>
            <pc:docMk/>
            <pc:sldMk cId="502687789" sldId="276"/>
            <ac:spMk id="3" creationId="{D59D250D-4090-4FBF-8D8A-99BC2BF8E55A}"/>
          </ac:spMkLst>
        </pc:spChg>
      </pc:sldChg>
      <pc:sldMasterChg chg="setBg modSldLayout">
        <pc:chgData name="Anna Kantur" userId="5d98c94bdddc4bd3" providerId="LiveId" clId="{C7D5F2B3-CC4B-421A-9AEE-DD8A418DDFF8}" dt="2020-03-22T04:18:42.564" v="1685"/>
        <pc:sldMasterMkLst>
          <pc:docMk/>
          <pc:sldMasterMk cId="2579959650" sldId="2147483660"/>
        </pc:sldMasterMkLst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2307452910" sldId="2147483661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1569762332" sldId="2147483662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3420238039" sldId="2147483663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224541268" sldId="2147483664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890818364" sldId="2147483665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1406169078" sldId="2147483666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141727217" sldId="2147483667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2012858128" sldId="2147483668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1998171880" sldId="2147483669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301916659" sldId="2147483670"/>
          </pc:sldLayoutMkLst>
        </pc:sldLayoutChg>
        <pc:sldLayoutChg chg="setBg">
          <pc:chgData name="Anna Kantur" userId="5d98c94bdddc4bd3" providerId="LiveId" clId="{C7D5F2B3-CC4B-421A-9AEE-DD8A418DDFF8}" dt="2020-03-22T04:18:42.564" v="1685"/>
          <pc:sldLayoutMkLst>
            <pc:docMk/>
            <pc:sldMasterMk cId="2579959650" sldId="2147483660"/>
            <pc:sldLayoutMk cId="93219487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45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1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19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7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23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4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81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6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2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8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1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440D-3D00-4FD9-9396-230CF263F688}" type="datetimeFigureOut">
              <a:rPr lang="en-CA" smtClean="0"/>
              <a:t>2020-03-21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F88D-894B-4B0D-A365-E272C2441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5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sv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41.svg"/><Relationship Id="rId4" Type="http://schemas.openxmlformats.org/officeDocument/2006/relationships/image" Target="../media/image58.jp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-kantur" TargetMode="External"/><Relationship Id="rId2" Type="http://schemas.openxmlformats.org/officeDocument/2006/relationships/hyperlink" Target="https://www.linkedin.com/in/annakantur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kaggle.com/shuyangli94/food-com-recipes-and-user-inter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7118-42B2-4074-9093-0CF6581E8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What Do Successful Recipes Have in Common?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5CCC0-BBF6-4EB0-AB78-5AC705752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90464"/>
          </a:xfrm>
        </p:spPr>
        <p:txBody>
          <a:bodyPr/>
          <a:lstStyle/>
          <a:p>
            <a:r>
              <a:rPr lang="en-CA" dirty="0"/>
              <a:t>Capstone 1 Project Report</a:t>
            </a:r>
          </a:p>
          <a:p>
            <a:r>
              <a:rPr lang="en-CA" dirty="0"/>
              <a:t>By Anna Kantur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C31EE-3A09-4E35-B200-9287D451C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127" b="26648"/>
          <a:stretch/>
        </p:blipFill>
        <p:spPr>
          <a:xfrm>
            <a:off x="4812881" y="4481188"/>
            <a:ext cx="2416239" cy="6067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65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1C43-38F7-455E-A1B6-C08E75DB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Statistical Analysis</a:t>
            </a:r>
          </a:p>
        </p:txBody>
      </p:sp>
      <p:pic>
        <p:nvPicPr>
          <p:cNvPr id="11" name="Graphic 10" descr="Research">
            <a:extLst>
              <a:ext uri="{FF2B5EF4-FFF2-40B4-BE49-F238E27FC236}">
                <a16:creationId xmlns:a16="http://schemas.microsoft.com/office/drawing/2014/main" id="{5FC602B1-FBFF-48C8-B48F-6DEE4936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228" y="365125"/>
            <a:ext cx="1287684" cy="1287684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F7F32A-67BB-4F45-A37C-BE4317F8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8" y="1652809"/>
            <a:ext cx="6495349" cy="4691284"/>
          </a:xfrm>
        </p:spPr>
        <p:txBody>
          <a:bodyPr>
            <a:normAutofit/>
          </a:bodyPr>
          <a:lstStyle/>
          <a:p>
            <a:pPr fontAlgn="base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fontAlgn="base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Garlic</a:t>
            </a:r>
            <a:r>
              <a:rPr lang="en-US" dirty="0"/>
              <a:t> </a:t>
            </a:r>
          </a:p>
          <a:p>
            <a:pPr marL="0" indent="0" fontAlgn="base">
              <a:buNone/>
            </a:pPr>
            <a:r>
              <a:rPr lang="en-US" dirty="0"/>
              <a:t>p-value = 9.475783077096418e-18 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Baking Powder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 fontAlgn="base">
              <a:buNone/>
            </a:pPr>
            <a:r>
              <a:rPr lang="en-US" dirty="0"/>
              <a:t>p-value = 9.475783077096418e-18</a:t>
            </a:r>
          </a:p>
          <a:p>
            <a:pPr fontAlgn="base"/>
            <a:r>
              <a:rPr lang="en-US" b="1" dirty="0"/>
              <a:t>‘Beijing’ recipe tag</a:t>
            </a:r>
            <a:r>
              <a:rPr lang="en-US" dirty="0"/>
              <a:t> </a:t>
            </a:r>
          </a:p>
          <a:p>
            <a:pPr marL="0" indent="0" fontAlgn="base">
              <a:buNone/>
            </a:pPr>
            <a:r>
              <a:rPr lang="en-US" dirty="0"/>
              <a:t>p-value = 0.13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'pressure-canning' recipe tag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 fontAlgn="base">
              <a:buNone/>
            </a:pPr>
            <a:r>
              <a:rPr lang="en-US" dirty="0"/>
              <a:t>p-value = 2.792736995754129e-10</a:t>
            </a:r>
          </a:p>
          <a:p>
            <a:pPr fontAlgn="base"/>
            <a:endParaRPr lang="en-US" dirty="0"/>
          </a:p>
        </p:txBody>
      </p: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BC923CEF-7A40-4B0D-A876-EA16561B6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3353" y="1910840"/>
            <a:ext cx="719469" cy="719469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0BD2C08D-FD69-456A-AC52-A69453172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3353" y="2850461"/>
            <a:ext cx="719469" cy="719469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1BB53BC-3516-410E-A468-301B1C9BF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3353" y="5140486"/>
            <a:ext cx="719469" cy="719469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B3CC9BCC-73DE-4266-85F6-3672C8C7D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1238" y="4106464"/>
            <a:ext cx="719469" cy="719469"/>
          </a:xfrm>
          <a:prstGeom prst="rect">
            <a:avLst/>
          </a:prstGeom>
        </p:spPr>
      </p:pic>
      <p:pic>
        <p:nvPicPr>
          <p:cNvPr id="512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EC3F75B-3F10-4B9D-9CE3-ED25D9765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47" y="3634561"/>
            <a:ext cx="4171953" cy="27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AC3E06-AC3C-4828-9DEF-3671DDA9207A}"/>
              </a:ext>
            </a:extLst>
          </p:cNvPr>
          <p:cNvSpPr/>
          <p:nvPr/>
        </p:nvSpPr>
        <p:spPr>
          <a:xfrm>
            <a:off x="7215336" y="2586230"/>
            <a:ext cx="4357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Saturated Fats Content</a:t>
            </a:r>
          </a:p>
          <a:p>
            <a:pPr fontAlgn="base"/>
            <a:r>
              <a:rPr lang="en-US" sz="2800" dirty="0"/>
              <a:t>p-value = 0.03</a:t>
            </a:r>
            <a:endParaRPr lang="en-CA" sz="2800" dirty="0"/>
          </a:p>
        </p:txBody>
      </p:sp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id="{493518AC-905E-422D-972A-ED3EB7214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3177" y="2492006"/>
            <a:ext cx="719469" cy="7194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770385A-4EC8-46DE-9770-CAB567532245}"/>
              </a:ext>
            </a:extLst>
          </p:cNvPr>
          <p:cNvSpPr/>
          <p:nvPr/>
        </p:nvSpPr>
        <p:spPr>
          <a:xfrm>
            <a:off x="5279129" y="1261692"/>
            <a:ext cx="2163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t-test results:</a:t>
            </a:r>
          </a:p>
        </p:txBody>
      </p:sp>
    </p:spTree>
    <p:extLst>
      <p:ext uri="{BB962C8B-B14F-4D97-AF65-F5344CB8AC3E}">
        <p14:creationId xmlns:p14="http://schemas.microsoft.com/office/powerpoint/2010/main" val="30736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C26-C6FA-4C32-8DF2-0CF9DA5B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173" cy="1325563"/>
          </a:xfrm>
        </p:spPr>
        <p:txBody>
          <a:bodyPr/>
          <a:lstStyle/>
          <a:p>
            <a:r>
              <a:rPr lang="en-CA" b="1" dirty="0"/>
              <a:t>Machine Learning</a:t>
            </a:r>
          </a:p>
        </p:txBody>
      </p:sp>
      <p:pic>
        <p:nvPicPr>
          <p:cNvPr id="5" name="Content Placeholder 4" descr="Playbook">
            <a:extLst>
              <a:ext uri="{FF2B5EF4-FFF2-40B4-BE49-F238E27FC236}">
                <a16:creationId xmlns:a16="http://schemas.microsoft.com/office/drawing/2014/main" id="{833CEDA1-EF54-482A-812C-9CCBBC4F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2373" y="297620"/>
            <a:ext cx="1393068" cy="139306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B7BD4D-11C2-444E-8CD7-BFFAE76BF3B9}"/>
              </a:ext>
            </a:extLst>
          </p:cNvPr>
          <p:cNvSpPr txBox="1">
            <a:spLocks/>
          </p:cNvSpPr>
          <p:nvPr/>
        </p:nvSpPr>
        <p:spPr>
          <a:xfrm>
            <a:off x="838200" y="1095411"/>
            <a:ext cx="9234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/>
              <a:t>Predictive Modelling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A62C0-7309-4D21-A3B2-844ADF51FDB3}"/>
              </a:ext>
            </a:extLst>
          </p:cNvPr>
          <p:cNvSpPr/>
          <p:nvPr/>
        </p:nvSpPr>
        <p:spPr>
          <a:xfrm>
            <a:off x="838200" y="2219788"/>
            <a:ext cx="4479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We choose 4.7 average recipe rating as a divide for “good” vs “bad” recipes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5,519 “good” recipes and 13,302 “bad” recipes in our dataset.</a:t>
            </a:r>
            <a:endParaRPr lang="en-CA" sz="2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7FC1574-E42B-4965-B7DC-80BE4CF4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81" y="2061498"/>
            <a:ext cx="6471480" cy="44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98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C26-C6FA-4C32-8DF2-0CF9DA5B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173" cy="1325563"/>
          </a:xfrm>
        </p:spPr>
        <p:txBody>
          <a:bodyPr/>
          <a:lstStyle/>
          <a:p>
            <a:r>
              <a:rPr lang="en-CA" b="1" dirty="0"/>
              <a:t>Machine Learning</a:t>
            </a:r>
          </a:p>
        </p:txBody>
      </p:sp>
      <p:pic>
        <p:nvPicPr>
          <p:cNvPr id="5" name="Content Placeholder 4" descr="Playbook">
            <a:extLst>
              <a:ext uri="{FF2B5EF4-FFF2-40B4-BE49-F238E27FC236}">
                <a16:creationId xmlns:a16="http://schemas.microsoft.com/office/drawing/2014/main" id="{833CEDA1-EF54-482A-812C-9CCBBC4F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2373" y="297620"/>
            <a:ext cx="1393068" cy="139306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B7BD4D-11C2-444E-8CD7-BFFAE76BF3B9}"/>
              </a:ext>
            </a:extLst>
          </p:cNvPr>
          <p:cNvSpPr txBox="1">
            <a:spLocks/>
          </p:cNvSpPr>
          <p:nvPr/>
        </p:nvSpPr>
        <p:spPr>
          <a:xfrm>
            <a:off x="838200" y="1095411"/>
            <a:ext cx="9234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/>
              <a:t>Predictive Modelling – Random Forest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A62C0-7309-4D21-A3B2-844ADF51FDB3}"/>
              </a:ext>
            </a:extLst>
          </p:cNvPr>
          <p:cNvSpPr/>
          <p:nvPr/>
        </p:nvSpPr>
        <p:spPr>
          <a:xfrm>
            <a:off x="838200" y="2223159"/>
            <a:ext cx="4479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Top 20 Features:</a:t>
            </a:r>
            <a:endParaRPr lang="en-CA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55B40-687D-46B4-A496-BE27D18F216E}"/>
              </a:ext>
            </a:extLst>
          </p:cNvPr>
          <p:cNvSpPr/>
          <p:nvPr/>
        </p:nvSpPr>
        <p:spPr>
          <a:xfrm>
            <a:off x="538716" y="2746379"/>
            <a:ext cx="56352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0 ('Calories', 0.03599724473589182)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1 ('Sugars', 0.034046714261403835)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2 ('Protein', 0.032015894747727876)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3 ('minutes', 0.031239016224030726)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4 ('Saturated Fat', 0.03111097618770412)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5 ('Sodium', 0.03047736900924014)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6 ('Total Fat', 0.030016450811690142)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7 ('Total Carbohydrate', 0.028400197936175275)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8 ('n_steps', 0.02699280475047596)</a:t>
            </a:r>
            <a:endParaRPr lang="en-CA"/>
          </a:p>
          <a:p>
            <a:pPr>
              <a:spcAft>
                <a:spcPts val="800"/>
              </a:spcAft>
            </a:pPr>
            <a:r>
              <a:rPr lang="en-CA">
                <a:solidFill>
                  <a:srgbClr val="000000"/>
                </a:solidFill>
                <a:latin typeface="Arial" panose="020B0604020202020204" pitchFamily="34" charset="0"/>
              </a:rPr>
              <a:t>9 (" 'easy'", 0.007238298792856107)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B784C-E122-4691-8C0A-FDE012724049}"/>
              </a:ext>
            </a:extLst>
          </p:cNvPr>
          <p:cNvSpPr/>
          <p:nvPr/>
        </p:nvSpPr>
        <p:spPr>
          <a:xfrm>
            <a:off x="5833730" y="274637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10 (" 'equipment'", 0.006913044424659004)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11 (" 'occasion'", 0.006421651924366628)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12 (" 'number-of-servings'", 0.0061877163666479535)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13 (" 'cuisine'", 0.006035790961877401)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14 (" 'oven'", 0.005836153491809918)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15 ("'60-minutes-or-less'", 0.005774535718058847)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16 (" 'low-in-something'", 0.0056769836799905275)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17 ('salt', 0.005489661715824159)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18 (" 'taste-mood'", 0.005294530153120957)</a:t>
            </a:r>
            <a:endParaRPr lang="en-CA" dirty="0"/>
          </a:p>
          <a:p>
            <a:pPr>
              <a:spcAft>
                <a:spcPts val="800"/>
              </a:spcAft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</a:rPr>
              <a:t>19 (" 'inexpensive'", 0.005267690999395954)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946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C26-C6FA-4C32-8DF2-0CF9DA5B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173" cy="1325563"/>
          </a:xfrm>
        </p:spPr>
        <p:txBody>
          <a:bodyPr/>
          <a:lstStyle/>
          <a:p>
            <a:r>
              <a:rPr lang="en-CA" b="1" dirty="0"/>
              <a:t>Machine Learning</a:t>
            </a:r>
          </a:p>
        </p:txBody>
      </p:sp>
      <p:pic>
        <p:nvPicPr>
          <p:cNvPr id="5" name="Content Placeholder 4" descr="Playbook">
            <a:extLst>
              <a:ext uri="{FF2B5EF4-FFF2-40B4-BE49-F238E27FC236}">
                <a16:creationId xmlns:a16="http://schemas.microsoft.com/office/drawing/2014/main" id="{833CEDA1-EF54-482A-812C-9CCBBC4F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2373" y="297620"/>
            <a:ext cx="1393068" cy="139306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B7BD4D-11C2-444E-8CD7-BFFAE76BF3B9}"/>
              </a:ext>
            </a:extLst>
          </p:cNvPr>
          <p:cNvSpPr txBox="1">
            <a:spLocks/>
          </p:cNvSpPr>
          <p:nvPr/>
        </p:nvSpPr>
        <p:spPr>
          <a:xfrm>
            <a:off x="838200" y="1095411"/>
            <a:ext cx="9234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/>
              <a:t>Predictive Modelling – Best Model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FF0E64-C663-41C0-8B9F-84F965D67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52751"/>
              </p:ext>
            </p:extLst>
          </p:nvPr>
        </p:nvGraphicFramePr>
        <p:xfrm>
          <a:off x="907311" y="2053646"/>
          <a:ext cx="10377377" cy="4766762"/>
        </p:xfrm>
        <a:graphic>
          <a:graphicData uri="http://schemas.openxmlformats.org/drawingml/2006/table">
            <a:tbl>
              <a:tblPr/>
              <a:tblGrid>
                <a:gridCol w="3292819">
                  <a:extLst>
                    <a:ext uri="{9D8B030D-6E8A-4147-A177-3AD203B41FA5}">
                      <a16:colId xmlns:a16="http://schemas.microsoft.com/office/drawing/2014/main" val="4120652515"/>
                    </a:ext>
                  </a:extLst>
                </a:gridCol>
                <a:gridCol w="1406773">
                  <a:extLst>
                    <a:ext uri="{9D8B030D-6E8A-4147-A177-3AD203B41FA5}">
                      <a16:colId xmlns:a16="http://schemas.microsoft.com/office/drawing/2014/main" val="3295613346"/>
                    </a:ext>
                  </a:extLst>
                </a:gridCol>
                <a:gridCol w="5677785">
                  <a:extLst>
                    <a:ext uri="{9D8B030D-6E8A-4147-A177-3AD203B41FA5}">
                      <a16:colId xmlns:a16="http://schemas.microsoft.com/office/drawing/2014/main" val="3959437246"/>
                    </a:ext>
                  </a:extLst>
                </a:gridCol>
              </a:tblGrid>
              <a:tr h="4290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Best Score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Best Parameters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57851"/>
                  </a:ext>
                </a:extLst>
              </a:tr>
              <a:tr h="14741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62%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11,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max_features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20,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min_samples_leaf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1,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min_samples_split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2,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min_weight_fraction_leaf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0,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n_estimators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100}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050181"/>
                  </a:ext>
                </a:extLst>
              </a:tr>
              <a:tr h="13579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 with 20 Best Features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57%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max_depth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7,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max_features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5,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min_samples_leaf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3,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min_samples_split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5,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min_weight_fraction_leaf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0,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'</a:t>
                      </a:r>
                      <a:r>
                        <a:rPr lang="en-C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n_estimators</a:t>
                      </a:r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100}</a:t>
                      </a:r>
                      <a:endParaRPr lang="en-CA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912121"/>
                  </a:ext>
                </a:extLst>
              </a:tr>
              <a:tr h="4556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54%</a:t>
                      </a:r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{'C': 8.483428982440725e-05, '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class_weight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None}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90483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</a:t>
                      </a:r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54%</a:t>
                      </a:r>
                      <a:endParaRPr lang="en-CA" sz="180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n_neighbors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20, 'weights': 'distance'}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40320" marR="40320" marT="40320" marB="403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75135"/>
                  </a:ext>
                </a:extLst>
              </a:tr>
            </a:tbl>
          </a:graphicData>
        </a:graphic>
      </p:graphicFrame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55F7E223-8D31-441F-BF89-D99A40DFE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916" y="2910301"/>
            <a:ext cx="719469" cy="7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8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C26-C6FA-4C32-8DF2-0CF9DA5B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173" cy="1325563"/>
          </a:xfrm>
        </p:spPr>
        <p:txBody>
          <a:bodyPr/>
          <a:lstStyle/>
          <a:p>
            <a:r>
              <a:rPr lang="en-CA" b="1" dirty="0"/>
              <a:t>Machine Learning</a:t>
            </a:r>
          </a:p>
        </p:txBody>
      </p:sp>
      <p:pic>
        <p:nvPicPr>
          <p:cNvPr id="5" name="Content Placeholder 4" descr="Playbook">
            <a:extLst>
              <a:ext uri="{FF2B5EF4-FFF2-40B4-BE49-F238E27FC236}">
                <a16:creationId xmlns:a16="http://schemas.microsoft.com/office/drawing/2014/main" id="{833CEDA1-EF54-482A-812C-9CCBBC4F3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2373" y="297620"/>
            <a:ext cx="1393068" cy="139306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B7BD4D-11C2-444E-8CD7-BFFAE76BF3B9}"/>
              </a:ext>
            </a:extLst>
          </p:cNvPr>
          <p:cNvSpPr txBox="1">
            <a:spLocks/>
          </p:cNvSpPr>
          <p:nvPr/>
        </p:nvSpPr>
        <p:spPr>
          <a:xfrm>
            <a:off x="838200" y="1095411"/>
            <a:ext cx="9234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/>
              <a:t>Predictive Modelling – Thresholding Probability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470BC66-5348-402F-874C-C1444F8AD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0974"/>
            <a:ext cx="5225715" cy="366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6A8229-3C13-421C-8AE5-B9BE8B55F447}"/>
              </a:ext>
            </a:extLst>
          </p:cNvPr>
          <p:cNvSpPr txBox="1"/>
          <p:nvPr/>
        </p:nvSpPr>
        <p:spPr>
          <a:xfrm>
            <a:off x="751367" y="2821172"/>
            <a:ext cx="4940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optimal probability threshold = 0.8, at which the F-beta score = 46%.</a:t>
            </a:r>
          </a:p>
          <a:p>
            <a:br>
              <a:rPr lang="en-US" sz="2800" dirty="0"/>
            </a:b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881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C26-C6FA-4C32-8DF2-0CF9DA5B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173" cy="1325563"/>
          </a:xfrm>
        </p:spPr>
        <p:txBody>
          <a:bodyPr/>
          <a:lstStyle/>
          <a:p>
            <a:r>
              <a:rPr lang="en-CA" b="1" dirty="0"/>
              <a:t>Machine Learning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B7BD4D-11C2-444E-8CD7-BFFAE76BF3B9}"/>
              </a:ext>
            </a:extLst>
          </p:cNvPr>
          <p:cNvSpPr txBox="1">
            <a:spLocks/>
          </p:cNvSpPr>
          <p:nvPr/>
        </p:nvSpPr>
        <p:spPr>
          <a:xfrm>
            <a:off x="838200" y="1095411"/>
            <a:ext cx="9234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/>
              <a:t>Clustering – The Elbow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A8229-3C13-421C-8AE5-B9BE8B55F447}"/>
              </a:ext>
            </a:extLst>
          </p:cNvPr>
          <p:cNvSpPr txBox="1"/>
          <p:nvPr/>
        </p:nvSpPr>
        <p:spPr>
          <a:xfrm>
            <a:off x="786809" y="2420974"/>
            <a:ext cx="4940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best K is somewhere between 3 and 7.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try K=7:</a:t>
            </a:r>
            <a:endParaRPr lang="en-CA" sz="2800" dirty="0"/>
          </a:p>
        </p:txBody>
      </p:sp>
      <p:pic>
        <p:nvPicPr>
          <p:cNvPr id="9" name="Graphic 8" descr="Venn diagram">
            <a:extLst>
              <a:ext uri="{FF2B5EF4-FFF2-40B4-BE49-F238E27FC236}">
                <a16:creationId xmlns:a16="http://schemas.microsoft.com/office/drawing/2014/main" id="{A80FD940-2681-48CB-8CD6-79F3A4E1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6326" y="258984"/>
            <a:ext cx="1325562" cy="1325562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FF92E836-22DC-49CD-8A45-F9C0F273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61" y="2206762"/>
            <a:ext cx="6672951" cy="44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04F1961-A324-41D1-AA2F-C2DDB629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66" y="3812800"/>
            <a:ext cx="4146809" cy="283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8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C26-C6FA-4C32-8DF2-0CF9DA5B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173" cy="1325563"/>
          </a:xfrm>
        </p:spPr>
        <p:txBody>
          <a:bodyPr/>
          <a:lstStyle/>
          <a:p>
            <a:r>
              <a:rPr lang="en-CA" b="1" dirty="0"/>
              <a:t>Machine Learning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B7BD4D-11C2-444E-8CD7-BFFAE76BF3B9}"/>
              </a:ext>
            </a:extLst>
          </p:cNvPr>
          <p:cNvSpPr txBox="1">
            <a:spLocks/>
          </p:cNvSpPr>
          <p:nvPr/>
        </p:nvSpPr>
        <p:spPr>
          <a:xfrm>
            <a:off x="838200" y="1095411"/>
            <a:ext cx="9234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/>
              <a:t>Clustering – The Silhouette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A8229-3C13-421C-8AE5-B9BE8B55F447}"/>
              </a:ext>
            </a:extLst>
          </p:cNvPr>
          <p:cNvSpPr txBox="1"/>
          <p:nvPr/>
        </p:nvSpPr>
        <p:spPr>
          <a:xfrm>
            <a:off x="786809" y="2090172"/>
            <a:ext cx="10955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For K between 4 and 7 we get the following results: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CA" sz="2000" dirty="0"/>
              <a:t>For </a:t>
            </a:r>
            <a:r>
              <a:rPr lang="en-CA" sz="2000" dirty="0" err="1"/>
              <a:t>n_clusters</a:t>
            </a:r>
            <a:r>
              <a:rPr lang="en-CA" sz="2000" dirty="0"/>
              <a:t> = 3 The average </a:t>
            </a:r>
            <a:r>
              <a:rPr lang="en-CA" sz="2000" dirty="0" err="1"/>
              <a:t>silhouette_score</a:t>
            </a:r>
            <a:r>
              <a:rPr lang="en-CA" sz="2000" dirty="0"/>
              <a:t> = 0.19172585856463387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CA" sz="2000" dirty="0"/>
              <a:t>For </a:t>
            </a:r>
            <a:r>
              <a:rPr lang="en-CA" sz="2000" dirty="0" err="1"/>
              <a:t>n_clusters</a:t>
            </a:r>
            <a:r>
              <a:rPr lang="en-CA" sz="2000" dirty="0"/>
              <a:t> = 4 The average </a:t>
            </a:r>
            <a:r>
              <a:rPr lang="en-CA" sz="2000" dirty="0" err="1"/>
              <a:t>silhouette_score</a:t>
            </a:r>
            <a:r>
              <a:rPr lang="en-CA" sz="2000" dirty="0"/>
              <a:t> = 0.18957449729577003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CA" sz="2000" dirty="0"/>
              <a:t>For </a:t>
            </a:r>
            <a:r>
              <a:rPr lang="en-CA" sz="2000" dirty="0" err="1"/>
              <a:t>n_clusters</a:t>
            </a:r>
            <a:r>
              <a:rPr lang="en-CA" sz="2000" dirty="0"/>
              <a:t> = 5 The average </a:t>
            </a:r>
            <a:r>
              <a:rPr lang="en-CA" sz="2000" dirty="0" err="1"/>
              <a:t>silhouette_score</a:t>
            </a:r>
            <a:r>
              <a:rPr lang="en-CA" sz="2000" dirty="0"/>
              <a:t> = 0.18111405590654364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CA" sz="2000" dirty="0"/>
              <a:t>For </a:t>
            </a:r>
            <a:r>
              <a:rPr lang="en-CA" sz="2000" dirty="0" err="1"/>
              <a:t>n_clusters</a:t>
            </a:r>
            <a:r>
              <a:rPr lang="en-CA" sz="2000" dirty="0"/>
              <a:t> = 6 The average </a:t>
            </a:r>
            <a:r>
              <a:rPr lang="en-CA" sz="2000" dirty="0" err="1"/>
              <a:t>silhouette_score</a:t>
            </a:r>
            <a:r>
              <a:rPr lang="en-CA" sz="2000" dirty="0"/>
              <a:t> = 0.16267324366196434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CA" sz="2000" dirty="0"/>
              <a:t>For </a:t>
            </a:r>
            <a:r>
              <a:rPr lang="en-CA" sz="2000" dirty="0" err="1"/>
              <a:t>n_clusters</a:t>
            </a:r>
            <a:r>
              <a:rPr lang="en-CA" sz="2000" dirty="0"/>
              <a:t> = 7 The average </a:t>
            </a:r>
            <a:r>
              <a:rPr lang="en-CA" sz="2000" dirty="0" err="1"/>
              <a:t>silhouette_score</a:t>
            </a:r>
            <a:r>
              <a:rPr lang="en-CA" sz="2000" dirty="0"/>
              <a:t> = 0.1632525460602517</a:t>
            </a:r>
            <a:endParaRPr lang="en-CA" sz="2800" dirty="0"/>
          </a:p>
        </p:txBody>
      </p:sp>
      <p:pic>
        <p:nvPicPr>
          <p:cNvPr id="9" name="Graphic 8" descr="Venn diagram">
            <a:extLst>
              <a:ext uri="{FF2B5EF4-FFF2-40B4-BE49-F238E27FC236}">
                <a16:creationId xmlns:a16="http://schemas.microsoft.com/office/drawing/2014/main" id="{A80FD940-2681-48CB-8CD6-79F3A4E1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6326" y="258984"/>
            <a:ext cx="1325562" cy="1325562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06361E7E-4B2C-4BDD-B215-77EE93F3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2739" y="2276241"/>
            <a:ext cx="650359" cy="650359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9ACA7959-2238-44F0-AC08-E927681B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10" y="4174418"/>
            <a:ext cx="3870251" cy="261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92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C26-C6FA-4C32-8DF2-0CF9DA5B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173" cy="1325563"/>
          </a:xfrm>
        </p:spPr>
        <p:txBody>
          <a:bodyPr/>
          <a:lstStyle/>
          <a:p>
            <a:r>
              <a:rPr lang="en-CA" b="1" dirty="0"/>
              <a:t>Machine Learning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B7BD4D-11C2-444E-8CD7-BFFAE76BF3B9}"/>
              </a:ext>
            </a:extLst>
          </p:cNvPr>
          <p:cNvSpPr txBox="1">
            <a:spLocks/>
          </p:cNvSpPr>
          <p:nvPr/>
        </p:nvSpPr>
        <p:spPr>
          <a:xfrm>
            <a:off x="838200" y="1095411"/>
            <a:ext cx="9234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/>
              <a:t>Clustering – PCA Dimension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A8229-3C13-421C-8AE5-B9BE8B55F447}"/>
              </a:ext>
            </a:extLst>
          </p:cNvPr>
          <p:cNvSpPr txBox="1"/>
          <p:nvPr/>
        </p:nvSpPr>
        <p:spPr>
          <a:xfrm>
            <a:off x="737190" y="2301346"/>
            <a:ext cx="51532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We use PCA to reduce the dimensionality of our data from 149 dimensions (e.g. ingredients) to 2 dimensions</a:t>
            </a:r>
            <a:endParaRPr lang="en-CA" sz="2800" dirty="0"/>
          </a:p>
        </p:txBody>
      </p:sp>
      <p:pic>
        <p:nvPicPr>
          <p:cNvPr id="9" name="Graphic 8" descr="Venn diagram">
            <a:extLst>
              <a:ext uri="{FF2B5EF4-FFF2-40B4-BE49-F238E27FC236}">
                <a16:creationId xmlns:a16="http://schemas.microsoft.com/office/drawing/2014/main" id="{A80FD940-2681-48CB-8CD6-79F3A4E1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6326" y="258984"/>
            <a:ext cx="1325562" cy="1325562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513303BC-8E16-4476-8557-BCA974673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22" y="2420973"/>
            <a:ext cx="4610987" cy="409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2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AC26-C6FA-4C32-8DF2-0CF9DA5B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173" cy="1325563"/>
          </a:xfrm>
        </p:spPr>
        <p:txBody>
          <a:bodyPr/>
          <a:lstStyle/>
          <a:p>
            <a:r>
              <a:rPr lang="en-CA" b="1" dirty="0"/>
              <a:t>Machine Learning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B7BD4D-11C2-444E-8CD7-BFFAE76BF3B9}"/>
              </a:ext>
            </a:extLst>
          </p:cNvPr>
          <p:cNvSpPr txBox="1">
            <a:spLocks/>
          </p:cNvSpPr>
          <p:nvPr/>
        </p:nvSpPr>
        <p:spPr>
          <a:xfrm>
            <a:off x="838200" y="1095411"/>
            <a:ext cx="9234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400" b="1" dirty="0"/>
              <a:t>Clustering –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A8229-3C13-421C-8AE5-B9BE8B55F447}"/>
              </a:ext>
            </a:extLst>
          </p:cNvPr>
          <p:cNvSpPr txBox="1"/>
          <p:nvPr/>
        </p:nvSpPr>
        <p:spPr>
          <a:xfrm>
            <a:off x="737190" y="2301346"/>
            <a:ext cx="5153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Cluster 1 Desserts/Baking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Cluster 0 Mid Day Meal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Cluster 1 Dinner</a:t>
            </a:r>
          </a:p>
        </p:txBody>
      </p:sp>
      <p:pic>
        <p:nvPicPr>
          <p:cNvPr id="9" name="Graphic 8" descr="Venn diagram">
            <a:extLst>
              <a:ext uri="{FF2B5EF4-FFF2-40B4-BE49-F238E27FC236}">
                <a16:creationId xmlns:a16="http://schemas.microsoft.com/office/drawing/2014/main" id="{A80FD940-2681-48CB-8CD6-79F3A4E1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6326" y="258984"/>
            <a:ext cx="1325562" cy="1325562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2414C3BB-2EE8-4BCE-A1B1-8E19CA82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4" y="3987503"/>
            <a:ext cx="10563107" cy="21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92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1CF6-2650-436D-BF9E-E0573A5B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8595-D166-47CE-94CE-521085B2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6665" cy="4351338"/>
          </a:xfrm>
        </p:spPr>
        <p:txBody>
          <a:bodyPr/>
          <a:lstStyle/>
          <a:p>
            <a:pPr fontAlgn="base"/>
            <a:r>
              <a:rPr lang="en-US" dirty="0"/>
              <a:t>Use garlic in recipes, people love it</a:t>
            </a:r>
          </a:p>
          <a:p>
            <a:pPr fontAlgn="base"/>
            <a:r>
              <a:rPr lang="en-US" dirty="0"/>
              <a:t>Avoid recipes requiring pressure-canning or high amounts of saturated fats</a:t>
            </a:r>
          </a:p>
          <a:p>
            <a:pPr fontAlgn="base"/>
            <a:r>
              <a:rPr lang="en-US" dirty="0"/>
              <a:t>For grocery store owners it might be wise to arrange the products around the three recipe clusters that we found: Desserts/Baking Cluster, Mid Day Meal Cluster, and Dinner Cluster</a:t>
            </a:r>
          </a:p>
          <a:p>
            <a:pPr fontAlgn="base"/>
            <a:r>
              <a:rPr lang="en-US" dirty="0"/>
              <a:t>To get an idea of how much people would like your recipe, think about nutritional values and how long it takes to make the recipe</a:t>
            </a:r>
          </a:p>
        </p:txBody>
      </p:sp>
      <p:pic>
        <p:nvPicPr>
          <p:cNvPr id="5" name="Graphic 4" descr="Exclamation mark">
            <a:extLst>
              <a:ext uri="{FF2B5EF4-FFF2-40B4-BE49-F238E27FC236}">
                <a16:creationId xmlns:a16="http://schemas.microsoft.com/office/drawing/2014/main" id="{7F59FB2C-9557-4EE6-93B1-B64C0BCCB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7811" y="230187"/>
            <a:ext cx="1003189" cy="1003189"/>
          </a:xfrm>
          <a:prstGeom prst="rect">
            <a:avLst/>
          </a:prstGeo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93014E93-CAA6-4D9C-ACCB-7D412EBCD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75" y="1431850"/>
            <a:ext cx="927893" cy="896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2C618-5A25-4948-84A7-8F66D759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270" y="2013524"/>
            <a:ext cx="927893" cy="1142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F5C133-CEC8-4F2B-BA0D-216E7BB17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001" y="5069187"/>
            <a:ext cx="1291063" cy="1423688"/>
          </a:xfrm>
          <a:prstGeom prst="rect">
            <a:avLst/>
          </a:prstGeom>
        </p:spPr>
      </p:pic>
      <p:pic>
        <p:nvPicPr>
          <p:cNvPr id="18" name="Graphic 17" descr="Clock">
            <a:extLst>
              <a:ext uri="{FF2B5EF4-FFF2-40B4-BE49-F238E27FC236}">
                <a16:creationId xmlns:a16="http://schemas.microsoft.com/office/drawing/2014/main" id="{895546DB-E500-4730-B612-3F59C2FEE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76027" y="3478584"/>
            <a:ext cx="1266593" cy="1266593"/>
          </a:xfrm>
          <a:prstGeom prst="rect">
            <a:avLst/>
          </a:prstGeom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98DAC52F-72FA-4F67-83A5-32F68867434D}"/>
              </a:ext>
            </a:extLst>
          </p:cNvPr>
          <p:cNvSpPr/>
          <p:nvPr/>
        </p:nvSpPr>
        <p:spPr>
          <a:xfrm>
            <a:off x="9367367" y="1896214"/>
            <a:ext cx="2087697" cy="1423688"/>
          </a:xfrm>
          <a:prstGeom prst="mathMultiply">
            <a:avLst>
              <a:gd name="adj1" fmla="val 533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90D5E377-DE96-49C7-8A12-835F6542B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5306" y="1555009"/>
            <a:ext cx="650359" cy="65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4C65-9B48-4AF2-973E-CECA05F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054D-3849-4260-8FD3-22C28C96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successful recipes have in common?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it nutritional value?</a:t>
            </a:r>
          </a:p>
          <a:p>
            <a:r>
              <a:rPr lang="en-US" dirty="0"/>
              <a:t>Number of steps in a recipe? </a:t>
            </a:r>
          </a:p>
          <a:p>
            <a:r>
              <a:rPr lang="en-US" dirty="0"/>
              <a:t>Time to cook?</a:t>
            </a:r>
          </a:p>
          <a:p>
            <a:r>
              <a:rPr lang="en-US" dirty="0"/>
              <a:t>A specific ingredient?</a:t>
            </a:r>
          </a:p>
          <a:p>
            <a:r>
              <a:rPr lang="en-US" dirty="0"/>
              <a:t>Something else?</a:t>
            </a:r>
            <a:endParaRPr lang="en-CA" dirty="0"/>
          </a:p>
        </p:txBody>
      </p:sp>
      <p:pic>
        <p:nvPicPr>
          <p:cNvPr id="43" name="Graphic 42" descr="Cupcake">
            <a:extLst>
              <a:ext uri="{FF2B5EF4-FFF2-40B4-BE49-F238E27FC236}">
                <a16:creationId xmlns:a16="http://schemas.microsoft.com/office/drawing/2014/main" id="{417F4850-8546-411C-B57B-553E552F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238" y="5609819"/>
            <a:ext cx="914400" cy="914400"/>
          </a:xfrm>
          <a:prstGeom prst="rect">
            <a:avLst/>
          </a:prstGeom>
        </p:spPr>
      </p:pic>
      <p:pic>
        <p:nvPicPr>
          <p:cNvPr id="45" name="Graphic 44" descr="Burger and drink">
            <a:extLst>
              <a:ext uri="{FF2B5EF4-FFF2-40B4-BE49-F238E27FC236}">
                <a16:creationId xmlns:a16="http://schemas.microsoft.com/office/drawing/2014/main" id="{605D144D-DCB1-41D4-88CB-E30D6A6E7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5227" y="5602475"/>
            <a:ext cx="914400" cy="914400"/>
          </a:xfrm>
          <a:prstGeom prst="rect">
            <a:avLst/>
          </a:prstGeom>
        </p:spPr>
      </p:pic>
      <p:pic>
        <p:nvPicPr>
          <p:cNvPr id="47" name="Graphic 46" descr="Hot dog">
            <a:extLst>
              <a:ext uri="{FF2B5EF4-FFF2-40B4-BE49-F238E27FC236}">
                <a16:creationId xmlns:a16="http://schemas.microsoft.com/office/drawing/2014/main" id="{CE6CAC33-5EAD-48EC-9D63-8681576CE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9559" y="4163407"/>
            <a:ext cx="914400" cy="914400"/>
          </a:xfrm>
          <a:prstGeom prst="rect">
            <a:avLst/>
          </a:prstGeom>
        </p:spPr>
      </p:pic>
      <p:pic>
        <p:nvPicPr>
          <p:cNvPr id="49" name="Graphic 48" descr="Chicken leg">
            <a:extLst>
              <a:ext uri="{FF2B5EF4-FFF2-40B4-BE49-F238E27FC236}">
                <a16:creationId xmlns:a16="http://schemas.microsoft.com/office/drawing/2014/main" id="{0F7E9196-4C94-4B39-9225-C885A2DA12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66771" y="1210760"/>
            <a:ext cx="914400" cy="914400"/>
          </a:xfrm>
          <a:prstGeom prst="rect">
            <a:avLst/>
          </a:prstGeom>
        </p:spPr>
      </p:pic>
      <p:pic>
        <p:nvPicPr>
          <p:cNvPr id="51" name="Graphic 50" descr="Pasta">
            <a:extLst>
              <a:ext uri="{FF2B5EF4-FFF2-40B4-BE49-F238E27FC236}">
                <a16:creationId xmlns:a16="http://schemas.microsoft.com/office/drawing/2014/main" id="{224FE7DE-BB2E-4D73-B3B5-3E9608322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36735" y="5548813"/>
            <a:ext cx="914400" cy="914400"/>
          </a:xfrm>
          <a:prstGeom prst="rect">
            <a:avLst/>
          </a:prstGeom>
        </p:spPr>
      </p:pic>
      <p:pic>
        <p:nvPicPr>
          <p:cNvPr id="53" name="Graphic 52" descr="Pizza">
            <a:extLst>
              <a:ext uri="{FF2B5EF4-FFF2-40B4-BE49-F238E27FC236}">
                <a16:creationId xmlns:a16="http://schemas.microsoft.com/office/drawing/2014/main" id="{9B811AD9-BC42-4D02-AF66-5650C10A6E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01494" y="5548813"/>
            <a:ext cx="914400" cy="914400"/>
          </a:xfrm>
          <a:prstGeom prst="rect">
            <a:avLst/>
          </a:prstGeom>
        </p:spPr>
      </p:pic>
      <p:pic>
        <p:nvPicPr>
          <p:cNvPr id="55" name="Graphic 54" descr="Pie">
            <a:extLst>
              <a:ext uri="{FF2B5EF4-FFF2-40B4-BE49-F238E27FC236}">
                <a16:creationId xmlns:a16="http://schemas.microsoft.com/office/drawing/2014/main" id="{A0CEC372-4BE7-433B-AD25-97EB46691C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91154" y="4088555"/>
            <a:ext cx="914400" cy="914400"/>
          </a:xfrm>
          <a:prstGeom prst="rect">
            <a:avLst/>
          </a:prstGeom>
        </p:spPr>
      </p:pic>
      <p:pic>
        <p:nvPicPr>
          <p:cNvPr id="57" name="Graphic 56" descr="Ice cream">
            <a:extLst>
              <a:ext uri="{FF2B5EF4-FFF2-40B4-BE49-F238E27FC236}">
                <a16:creationId xmlns:a16="http://schemas.microsoft.com/office/drawing/2014/main" id="{FF64A2A7-FFB2-4C00-9161-D6DE1DFC01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06323" y="4001294"/>
            <a:ext cx="914400" cy="914400"/>
          </a:xfrm>
          <a:prstGeom prst="rect">
            <a:avLst/>
          </a:prstGeom>
        </p:spPr>
      </p:pic>
      <p:pic>
        <p:nvPicPr>
          <p:cNvPr id="59" name="Graphic 58" descr="Candy">
            <a:extLst>
              <a:ext uri="{FF2B5EF4-FFF2-40B4-BE49-F238E27FC236}">
                <a16:creationId xmlns:a16="http://schemas.microsoft.com/office/drawing/2014/main" id="{04414D28-F822-48D3-9D83-49532BC4BE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45572" y="2601655"/>
            <a:ext cx="914400" cy="914400"/>
          </a:xfrm>
          <a:prstGeom prst="rect">
            <a:avLst/>
          </a:prstGeom>
        </p:spPr>
      </p:pic>
      <p:pic>
        <p:nvPicPr>
          <p:cNvPr id="61" name="Graphic 60" descr="Taco">
            <a:extLst>
              <a:ext uri="{FF2B5EF4-FFF2-40B4-BE49-F238E27FC236}">
                <a16:creationId xmlns:a16="http://schemas.microsoft.com/office/drawing/2014/main" id="{D3A04FF7-755B-4200-BE8B-CF08048713B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72862" y="2559631"/>
            <a:ext cx="914400" cy="914400"/>
          </a:xfrm>
          <a:prstGeom prst="rect">
            <a:avLst/>
          </a:prstGeom>
        </p:spPr>
      </p:pic>
      <p:pic>
        <p:nvPicPr>
          <p:cNvPr id="63" name="Graphic 62" descr="Sushi">
            <a:extLst>
              <a:ext uri="{FF2B5EF4-FFF2-40B4-BE49-F238E27FC236}">
                <a16:creationId xmlns:a16="http://schemas.microsoft.com/office/drawing/2014/main" id="{E830860E-A6E2-4D5E-91C0-5174816F7B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45572" y="1210760"/>
            <a:ext cx="914400" cy="914400"/>
          </a:xfrm>
          <a:prstGeom prst="rect">
            <a:avLst/>
          </a:prstGeom>
        </p:spPr>
      </p:pic>
      <p:pic>
        <p:nvPicPr>
          <p:cNvPr id="65" name="Graphic 64" descr="Popcorn">
            <a:extLst>
              <a:ext uri="{FF2B5EF4-FFF2-40B4-BE49-F238E27FC236}">
                <a16:creationId xmlns:a16="http://schemas.microsoft.com/office/drawing/2014/main" id="{3B17A2BF-A81A-49B7-9590-DC047D3324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01494" y="11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449C-2714-4C08-B25A-2272ADF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Ideas for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84D9-6595-4192-940A-21F27A4C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significant recipes cluster structure has been found</a:t>
            </a:r>
          </a:p>
          <a:p>
            <a:r>
              <a:rPr lang="en-US" dirty="0"/>
              <a:t>Even the best classification model had a very low ROC_AUC score of 62% (50% being the minimum)</a:t>
            </a:r>
          </a:p>
          <a:p>
            <a:r>
              <a:rPr lang="en-US" dirty="0"/>
              <a:t>Python gave a warning about F-beta score being ill-defined</a:t>
            </a:r>
          </a:p>
          <a:p>
            <a:r>
              <a:rPr lang="en-US" dirty="0"/>
              <a:t>Further exploration and adjusting the border for “good” and “bad” recipes by average score can uncover more meaningful insights into data</a:t>
            </a:r>
          </a:p>
          <a:p>
            <a:r>
              <a:rPr lang="en-US" dirty="0"/>
              <a:t>Analyzing statistically significant findings: garlic, pressure-cooking, saturated fats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288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6CA9-BA57-4B2A-9B01-B89F8B40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22718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D250D-4090-4FBF-8D8A-99BC2BF8E55A}"/>
              </a:ext>
            </a:extLst>
          </p:cNvPr>
          <p:cNvSpPr txBox="1">
            <a:spLocks/>
          </p:cNvSpPr>
          <p:nvPr/>
        </p:nvSpPr>
        <p:spPr>
          <a:xfrm>
            <a:off x="361506" y="5133126"/>
            <a:ext cx="9144000" cy="1090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/>
              <a:t>Anna Kantur</a:t>
            </a:r>
          </a:p>
          <a:p>
            <a:pPr marL="0" indent="0">
              <a:buNone/>
            </a:pPr>
            <a:r>
              <a:rPr lang="en-CA" sz="2400" dirty="0">
                <a:hlinkClick r:id="rId2"/>
              </a:rPr>
              <a:t>https://www.linkedin.com/in/annakantur/</a:t>
            </a:r>
            <a:endParaRPr lang="en-CA" sz="2400" dirty="0"/>
          </a:p>
          <a:p>
            <a:pPr marL="0" indent="0">
              <a:buNone/>
            </a:pPr>
            <a:r>
              <a:rPr lang="en-CA" sz="2400" dirty="0">
                <a:hlinkClick r:id="rId3"/>
              </a:rPr>
              <a:t>https://github.com/a-kantur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0268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E05-BC20-478C-9B25-7F101984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Who might care?</a:t>
            </a:r>
          </a:p>
        </p:txBody>
      </p:sp>
      <p:pic>
        <p:nvPicPr>
          <p:cNvPr id="5" name="Content Placeholder 4" descr="Chef">
            <a:extLst>
              <a:ext uri="{FF2B5EF4-FFF2-40B4-BE49-F238E27FC236}">
                <a16:creationId xmlns:a16="http://schemas.microsoft.com/office/drawing/2014/main" id="{ACD3D146-D856-4F40-9498-19533FDAC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1943" y="365125"/>
            <a:ext cx="1548809" cy="15488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CA37F9-80DF-4051-B11B-ED12EFEFC5AD}"/>
              </a:ext>
            </a:extLst>
          </p:cNvPr>
          <p:cNvSpPr txBox="1"/>
          <p:nvPr/>
        </p:nvSpPr>
        <p:spPr>
          <a:xfrm>
            <a:off x="668078" y="2225748"/>
            <a:ext cx="109993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Grocery store owners who decide what products to put on display for advertisement</a:t>
            </a:r>
          </a:p>
          <a:p>
            <a:endParaRPr lang="en-US" sz="2800" dirty="0">
              <a:latin typeface="Calibri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Professional and amateur cooks who want to create the best recipes</a:t>
            </a:r>
          </a:p>
          <a:p>
            <a:endParaRPr lang="en-US" sz="2800" dirty="0">
              <a:latin typeface="Calibri (Body)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Meal kit services who are want to offer best recipes</a:t>
            </a:r>
            <a:endParaRPr lang="en-CA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2800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0F83-B6E0-40C4-9F7F-A9A80E2B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F26E-D638-4EEE-AC9B-FC03A06D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180K+ recipes and 700K+ recipe reviews covering 18 years of user interactions and uploads on Food.com (formerly </a:t>
            </a:r>
            <a:r>
              <a:rPr lang="en-US" dirty="0" err="1"/>
              <a:t>GeniusKitchen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CA" dirty="0"/>
              <a:t>Kaggle: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u="sng" dirty="0">
                <a:hlinkClick r:id="rId2"/>
              </a:rPr>
              <a:t>https://www.kaggle.com/shuyangli94/food-com-recipes-and-user-interactions</a:t>
            </a:r>
            <a:endParaRPr lang="en-CA" sz="2400" dirty="0"/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F0A633E9-D5E0-40B3-8232-6EBD4E4A1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0689" y="269470"/>
            <a:ext cx="1906772" cy="1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662B-CD6F-4432-A920-57AB3D4C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Wrangling</a:t>
            </a:r>
          </a:p>
        </p:txBody>
      </p:sp>
      <p:pic>
        <p:nvPicPr>
          <p:cNvPr id="5" name="Content Placeholder 4" descr="Server">
            <a:extLst>
              <a:ext uri="{FF2B5EF4-FFF2-40B4-BE49-F238E27FC236}">
                <a16:creationId xmlns:a16="http://schemas.microsoft.com/office/drawing/2014/main" id="{F8F5F0A3-DF4C-45CD-A42A-605E95026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3571" y="400659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20081-F87B-415D-8281-BA2B9C31B1A5}"/>
              </a:ext>
            </a:extLst>
          </p:cNvPr>
          <p:cNvSpPr txBox="1"/>
          <p:nvPr/>
        </p:nvSpPr>
        <p:spPr>
          <a:xfrm>
            <a:off x="609600" y="1850065"/>
            <a:ext cx="2530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CSV</a:t>
            </a:r>
          </a:p>
          <a:p>
            <a:r>
              <a:rPr lang="en-US" dirty="0"/>
              <a:t>'RAW_recipes.csv' and 'RAW_interactions.csv' 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247A160-A18C-4ABC-868F-FFA07A187F7E}"/>
              </a:ext>
            </a:extLst>
          </p:cNvPr>
          <p:cNvSpPr/>
          <p:nvPr/>
        </p:nvSpPr>
        <p:spPr>
          <a:xfrm>
            <a:off x="3260651" y="2034363"/>
            <a:ext cx="623776" cy="375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30233-6D3D-4D28-A126-3E344FC976A1}"/>
              </a:ext>
            </a:extLst>
          </p:cNvPr>
          <p:cNvSpPr txBox="1"/>
          <p:nvPr/>
        </p:nvSpPr>
        <p:spPr>
          <a:xfrm>
            <a:off x="4093535" y="1850065"/>
            <a:ext cx="2530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pandas</a:t>
            </a:r>
          </a:p>
          <a:p>
            <a:r>
              <a:rPr lang="en-US" dirty="0" err="1"/>
              <a:t>recipes_df</a:t>
            </a:r>
            <a:endParaRPr lang="en-US" dirty="0"/>
          </a:p>
          <a:p>
            <a:r>
              <a:rPr lang="en-US" dirty="0" err="1"/>
              <a:t>reviews_df</a:t>
            </a:r>
            <a:endParaRPr lang="en-CA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CDEFF0-5D50-4D05-AC6D-F873DA422EB0}"/>
              </a:ext>
            </a:extLst>
          </p:cNvPr>
          <p:cNvSpPr/>
          <p:nvPr/>
        </p:nvSpPr>
        <p:spPr>
          <a:xfrm>
            <a:off x="6633831" y="1996318"/>
            <a:ext cx="623776" cy="375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8FEA1-F6CE-4BEE-AE80-3EEB2C8BCBC7}"/>
              </a:ext>
            </a:extLst>
          </p:cNvPr>
          <p:cNvSpPr txBox="1"/>
          <p:nvPr/>
        </p:nvSpPr>
        <p:spPr>
          <a:xfrm>
            <a:off x="7267355" y="1434567"/>
            <a:ext cx="3005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Irrelevant Data and Missing Values</a:t>
            </a:r>
          </a:p>
          <a:p>
            <a:r>
              <a:rPr lang="en-US" dirty="0"/>
              <a:t>210,244 recipes, but only 18,762 with more than 10 reviews</a:t>
            </a:r>
          </a:p>
          <a:p>
            <a:r>
              <a:rPr lang="en-US" u="sng" dirty="0"/>
              <a:t>Keep only &gt; 10 reviews</a:t>
            </a:r>
            <a:endParaRPr lang="en-CA" u="sng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8214EB3-D683-4517-A7D2-2B4DF93CF1D3}"/>
              </a:ext>
            </a:extLst>
          </p:cNvPr>
          <p:cNvSpPr/>
          <p:nvPr/>
        </p:nvSpPr>
        <p:spPr>
          <a:xfrm>
            <a:off x="10426995" y="1936046"/>
            <a:ext cx="623776" cy="375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2377F9-065F-4331-AD04-7279301C6C33}"/>
              </a:ext>
            </a:extLst>
          </p:cNvPr>
          <p:cNvSpPr/>
          <p:nvPr/>
        </p:nvSpPr>
        <p:spPr>
          <a:xfrm>
            <a:off x="3260651" y="3749749"/>
            <a:ext cx="623776" cy="375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AC9C0-0AA8-4956-AC13-89774F4818DB}"/>
              </a:ext>
            </a:extLst>
          </p:cNvPr>
          <p:cNvSpPr txBox="1"/>
          <p:nvPr/>
        </p:nvSpPr>
        <p:spPr>
          <a:xfrm>
            <a:off x="609600" y="3429000"/>
            <a:ext cx="2530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 star ratings</a:t>
            </a:r>
          </a:p>
          <a:p>
            <a:r>
              <a:rPr lang="en-US" dirty="0"/>
              <a:t>present in 58% of unique recipes and represent 6% of all the reviews. Allowed on Food.com</a:t>
            </a:r>
          </a:p>
          <a:p>
            <a:r>
              <a:rPr lang="en-US" u="sng" dirty="0"/>
              <a:t>Keep them </a:t>
            </a:r>
            <a:endParaRPr lang="en-US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49993-2470-41E6-9680-513523C5B566}"/>
              </a:ext>
            </a:extLst>
          </p:cNvPr>
          <p:cNvSpPr txBox="1"/>
          <p:nvPr/>
        </p:nvSpPr>
        <p:spPr>
          <a:xfrm>
            <a:off x="4093533" y="3503428"/>
            <a:ext cx="2540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Recipe Tags</a:t>
            </a:r>
          </a:p>
          <a:p>
            <a:r>
              <a:rPr lang="en-US" dirty="0"/>
              <a:t>Wrangle the data to have each tag as a separate column and 0/1 if present/not present in the recipe</a:t>
            </a:r>
          </a:p>
          <a:p>
            <a:r>
              <a:rPr lang="en-US" u="sng" dirty="0"/>
              <a:t>Create </a:t>
            </a:r>
            <a:r>
              <a:rPr lang="en-US" u="sng" dirty="0" err="1"/>
              <a:t>tags_matrix</a:t>
            </a:r>
            <a:r>
              <a:rPr lang="en-US" u="sng" dirty="0"/>
              <a:t> data frame</a:t>
            </a:r>
            <a:endParaRPr lang="en-US" b="1" u="sng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A00EA50-3CC9-4572-A497-4AB636263EF0}"/>
              </a:ext>
            </a:extLst>
          </p:cNvPr>
          <p:cNvSpPr/>
          <p:nvPr/>
        </p:nvSpPr>
        <p:spPr>
          <a:xfrm>
            <a:off x="6634719" y="3655530"/>
            <a:ext cx="623776" cy="375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1DE74-0635-4B88-AD59-19F9732E58E8}"/>
              </a:ext>
            </a:extLst>
          </p:cNvPr>
          <p:cNvSpPr txBox="1"/>
          <p:nvPr/>
        </p:nvSpPr>
        <p:spPr>
          <a:xfrm>
            <a:off x="7232811" y="3457952"/>
            <a:ext cx="2875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Recipe Ingredients</a:t>
            </a:r>
          </a:p>
          <a:p>
            <a:r>
              <a:rPr lang="en-US" dirty="0"/>
              <a:t>Remove duplicate names, e.g. cilantro and fresh cilantro</a:t>
            </a:r>
          </a:p>
          <a:p>
            <a:r>
              <a:rPr lang="en-US" dirty="0"/>
              <a:t>For ingredients in &gt; 100 recipes have each ingredient as a separate column and 0/1 if present/not present in the recipe</a:t>
            </a:r>
          </a:p>
          <a:p>
            <a:r>
              <a:rPr lang="en-US" u="sng" dirty="0"/>
              <a:t>Create </a:t>
            </a:r>
            <a:r>
              <a:rPr lang="en-US" u="sng" dirty="0" err="1"/>
              <a:t>ingredients_matrix</a:t>
            </a:r>
            <a:r>
              <a:rPr lang="en-US" u="sng" dirty="0"/>
              <a:t> data frame</a:t>
            </a:r>
            <a:endParaRPr lang="en-US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79BF9-6BF7-40AA-831B-7DBB990CD115}"/>
              </a:ext>
            </a:extLst>
          </p:cNvPr>
          <p:cNvSpPr txBox="1"/>
          <p:nvPr/>
        </p:nvSpPr>
        <p:spPr>
          <a:xfrm>
            <a:off x="10230207" y="3391574"/>
            <a:ext cx="1700884" cy="203132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Data frames for further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recipes_df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reviews_df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ingredients_matrix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tags_matrix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7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8A43-C17B-49E0-8D49-5C44022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Summary</a:t>
            </a:r>
          </a:p>
        </p:txBody>
      </p: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947256D6-9F55-4EAD-A0E9-08ED1F3F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758" y="456571"/>
            <a:ext cx="1223889" cy="12238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1922CD-57E0-489C-ABDA-A3F58EAD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4" y="1591707"/>
            <a:ext cx="4972271" cy="2143808"/>
          </a:xfrm>
        </p:spPr>
        <p:txBody>
          <a:bodyPr>
            <a:normAutofit/>
          </a:bodyPr>
          <a:lstStyle/>
          <a:p>
            <a:r>
              <a:rPr lang="en-CA" dirty="0"/>
              <a:t>Average recipe rating = 4.435</a:t>
            </a:r>
          </a:p>
          <a:p>
            <a:r>
              <a:rPr lang="en-CA" dirty="0"/>
              <a:t>75% of reviews are 5 stars</a:t>
            </a:r>
          </a:p>
          <a:p>
            <a:r>
              <a:rPr lang="en-CA" dirty="0"/>
              <a:t>495 unique recipe tags</a:t>
            </a:r>
          </a:p>
          <a:p>
            <a:r>
              <a:rPr lang="en-CA" dirty="0"/>
              <a:t>149 unique recipe ingredients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92279-D09F-40F8-B85A-295455818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24" y="1217371"/>
            <a:ext cx="40100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4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8A43-C17B-49E0-8D49-5C44022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Best and Worst Ingredients</a:t>
            </a:r>
          </a:p>
        </p:txBody>
      </p: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947256D6-9F55-4EAD-A0E9-08ED1F3F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758" y="456571"/>
            <a:ext cx="1223889" cy="12238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B4768FD-A4CF-4DF4-A111-51F22D6C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7" y="1414906"/>
            <a:ext cx="7978739" cy="521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41992-3536-455A-98E5-B44BA53D7386}"/>
              </a:ext>
            </a:extLst>
          </p:cNvPr>
          <p:cNvSpPr txBox="1"/>
          <p:nvPr/>
        </p:nvSpPr>
        <p:spPr>
          <a:xfrm>
            <a:off x="8796670" y="2324986"/>
            <a:ext cx="3040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Garlic is the best ingredient (average recipe ranking of 4.453)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Baking powder is the worst ingredient (average recipe ranking of 4.388)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1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8A43-C17B-49E0-8D49-5C44022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Best and Worst Tags</a:t>
            </a:r>
          </a:p>
        </p:txBody>
      </p: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947256D6-9F55-4EAD-A0E9-08ED1F3F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758" y="456571"/>
            <a:ext cx="1223889" cy="12238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22D950B-D2BE-4C75-A85B-38EFE44C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51246"/>
            <a:ext cx="7455196" cy="497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25D9B-C39B-4749-827D-6C61DBBD21AC}"/>
              </a:ext>
            </a:extLst>
          </p:cNvPr>
          <p:cNvSpPr txBox="1"/>
          <p:nvPr/>
        </p:nvSpPr>
        <p:spPr>
          <a:xfrm>
            <a:off x="8796670" y="2324986"/>
            <a:ext cx="3040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Beijing is the best tag (average recipe ranking of 5.000)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canning the worst tag (average recipe ranking of 2.981)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828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68BB-AE59-47DB-8DBB-E8848A8D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Nutritional Values Correlation Matrix</a:t>
            </a:r>
          </a:p>
        </p:txBody>
      </p:sp>
      <p:pic>
        <p:nvPicPr>
          <p:cNvPr id="4" name="Graphic 3" descr="Pie chart">
            <a:extLst>
              <a:ext uri="{FF2B5EF4-FFF2-40B4-BE49-F238E27FC236}">
                <a16:creationId xmlns:a16="http://schemas.microsoft.com/office/drawing/2014/main" id="{DD6CBF6D-89A8-4FA8-9D06-6A3C0D2AB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7758" y="456571"/>
            <a:ext cx="1223889" cy="1223889"/>
          </a:xfrm>
          <a:prstGeom prst="rect">
            <a:avLst/>
          </a:prstGeom>
        </p:spPr>
      </p:pic>
      <p:pic>
        <p:nvPicPr>
          <p:cNvPr id="409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F9858-C50D-434D-A45F-6552C25D0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67" y="1492301"/>
            <a:ext cx="5232467" cy="50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8394E-1267-4DB4-B70C-90A618615B5D}"/>
              </a:ext>
            </a:extLst>
          </p:cNvPr>
          <p:cNvSpPr txBox="1"/>
          <p:nvPr/>
        </p:nvSpPr>
        <p:spPr>
          <a:xfrm>
            <a:off x="197511" y="1801038"/>
            <a:ext cx="49011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a strong correlation between calories content and total fats (saturated fats specifically), protein and carbohydrates.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there is no strong correlation between the recipe rating and any of the mentioned recipe attributes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7203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1129</Words>
  <Application>Microsoft Office PowerPoint</Application>
  <PresentationFormat>Widescreen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Office Theme</vt:lpstr>
      <vt:lpstr>What Do Successful Recipes Have in Common?</vt:lpstr>
      <vt:lpstr>Introduction</vt:lpstr>
      <vt:lpstr>Who might care?</vt:lpstr>
      <vt:lpstr>Dataset</vt:lpstr>
      <vt:lpstr>Data Wrangling</vt:lpstr>
      <vt:lpstr>Data Summary</vt:lpstr>
      <vt:lpstr>Best and Worst Ingredients</vt:lpstr>
      <vt:lpstr>Best and Worst Tags</vt:lpstr>
      <vt:lpstr>Nutritional Values Correlation Matrix</vt:lpstr>
      <vt:lpstr>Statistical Analysis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Recommendations</vt:lpstr>
      <vt:lpstr>Ideas for Further Research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Successful Recipes Have in Common?</dc:title>
  <dc:creator>Anna Kantur</dc:creator>
  <cp:lastModifiedBy>Anna Kantur</cp:lastModifiedBy>
  <cp:revision>4</cp:revision>
  <dcterms:created xsi:type="dcterms:W3CDTF">2020-03-22T02:13:02Z</dcterms:created>
  <dcterms:modified xsi:type="dcterms:W3CDTF">2020-03-22T04:19:47Z</dcterms:modified>
</cp:coreProperties>
</file>