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5" r:id="rId4"/>
    <p:sldId id="263" r:id="rId5"/>
    <p:sldId id="264" r:id="rId6"/>
    <p:sldId id="259" r:id="rId7"/>
    <p:sldId id="260" r:id="rId8"/>
    <p:sldId id="266" r:id="rId9"/>
    <p:sldId id="268" r:id="rId10"/>
    <p:sldId id="267" r:id="rId11"/>
    <p:sldId id="269" r:id="rId12"/>
    <p:sldId id="270" r:id="rId13"/>
    <p:sldId id="271" r:id="rId14"/>
    <p:sldId id="272" r:id="rId15"/>
    <p:sldId id="273" r:id="rId16"/>
    <p:sldId id="278" r:id="rId17"/>
    <p:sldId id="279" r:id="rId18"/>
    <p:sldId id="281" r:id="rId19"/>
    <p:sldId id="282" r:id="rId20"/>
    <p:sldId id="274" r:id="rId21"/>
    <p:sldId id="280" r:id="rId22"/>
    <p:sldId id="277" r:id="rId23"/>
    <p:sldId id="284" r:id="rId24"/>
    <p:sldId id="290" r:id="rId25"/>
    <p:sldId id="285" r:id="rId26"/>
    <p:sldId id="286" r:id="rId27"/>
    <p:sldId id="289" r:id="rId28"/>
    <p:sldId id="287" r:id="rId29"/>
    <p:sldId id="288"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ek 1" id="{7E351598-E67D-44AD-91F4-9E8E3C543D47}">
          <p14:sldIdLst>
            <p14:sldId id="257"/>
            <p14:sldId id="262"/>
            <p14:sldId id="265"/>
            <p14:sldId id="263"/>
            <p14:sldId id="264"/>
            <p14:sldId id="259"/>
            <p14:sldId id="260"/>
          </p14:sldIdLst>
        </p14:section>
        <p14:section name="Week 2" id="{4118D74B-0100-453C-B67A-D61D9E209CA3}">
          <p14:sldIdLst>
            <p14:sldId id="266"/>
            <p14:sldId id="268"/>
            <p14:sldId id="267"/>
            <p14:sldId id="269"/>
            <p14:sldId id="270"/>
            <p14:sldId id="271"/>
            <p14:sldId id="272"/>
            <p14:sldId id="273"/>
            <p14:sldId id="278"/>
            <p14:sldId id="279"/>
            <p14:sldId id="281"/>
            <p14:sldId id="282"/>
            <p14:sldId id="274"/>
            <p14:sldId id="280"/>
            <p14:sldId id="277"/>
          </p14:sldIdLst>
        </p14:section>
        <p14:section name="Week 3" id="{E0B379A0-9C27-49D7-A943-A114DC5D1306}">
          <p14:sldIdLst>
            <p14:sldId id="284"/>
            <p14:sldId id="290"/>
            <p14:sldId id="285"/>
            <p14:sldId id="286"/>
            <p14:sldId id="289"/>
            <p14:sldId id="287"/>
            <p14:sldId id="288"/>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5659F-09DE-4485-9DDA-1A4205ADF249}" v="101" dt="2020-06-23T16:26:50.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9" autoAdjust="0"/>
    <p:restoredTop sz="94660"/>
  </p:normalViewPr>
  <p:slideViewPr>
    <p:cSldViewPr snapToGrid="0">
      <p:cViewPr varScale="1">
        <p:scale>
          <a:sx n="105" d="100"/>
          <a:sy n="105" d="100"/>
        </p:scale>
        <p:origin x="15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nay Kapila" userId="333c25d8f56949d8" providerId="LiveId" clId="{40A5659F-09DE-4485-9DDA-1A4205ADF249}"/>
    <pc:docChg chg="undo custSel mod addSld delSld modSld sldOrd addSection delSection modSection">
      <pc:chgData name="Annanay Kapila" userId="333c25d8f56949d8" providerId="LiveId" clId="{40A5659F-09DE-4485-9DDA-1A4205ADF249}" dt="2020-06-23T16:41:16.073" v="7469" actId="20577"/>
      <pc:docMkLst>
        <pc:docMk/>
      </pc:docMkLst>
      <pc:sldChg chg="addSp delSp modSp mod">
        <pc:chgData name="Annanay Kapila" userId="333c25d8f56949d8" providerId="LiveId" clId="{40A5659F-09DE-4485-9DDA-1A4205ADF249}" dt="2020-06-09T20:47:25.809" v="147" actId="1076"/>
        <pc:sldMkLst>
          <pc:docMk/>
          <pc:sldMk cId="2593902777" sldId="257"/>
        </pc:sldMkLst>
        <pc:spChg chg="mod">
          <ac:chgData name="Annanay Kapila" userId="333c25d8f56949d8" providerId="LiveId" clId="{40A5659F-09DE-4485-9DDA-1A4205ADF249}" dt="2020-06-09T20:38:27.391" v="116" actId="1076"/>
          <ac:spMkLst>
            <pc:docMk/>
            <pc:sldMk cId="2593902777" sldId="257"/>
            <ac:spMk id="2" creationId="{D0C78271-A293-4C20-AA4C-52C8CC02F286}"/>
          </ac:spMkLst>
        </pc:spChg>
        <pc:spChg chg="mod">
          <ac:chgData name="Annanay Kapila" userId="333c25d8f56949d8" providerId="LiveId" clId="{40A5659F-09DE-4485-9DDA-1A4205ADF249}" dt="2020-06-09T20:38:30.551" v="117" actId="1076"/>
          <ac:spMkLst>
            <pc:docMk/>
            <pc:sldMk cId="2593902777" sldId="257"/>
            <ac:spMk id="3" creationId="{F137F792-6875-47F5-81B4-FD13569C26CC}"/>
          </ac:spMkLst>
        </pc:spChg>
        <pc:spChg chg="add mod">
          <ac:chgData name="Annanay Kapila" userId="333c25d8f56949d8" providerId="LiveId" clId="{40A5659F-09DE-4485-9DDA-1A4205ADF249}" dt="2020-06-09T20:45:58.705" v="145" actId="113"/>
          <ac:spMkLst>
            <pc:docMk/>
            <pc:sldMk cId="2593902777" sldId="257"/>
            <ac:spMk id="4" creationId="{89E6A7EA-FF50-41CE-8430-F2CB847F1473}"/>
          </ac:spMkLst>
        </pc:spChg>
        <pc:picChg chg="add mod">
          <ac:chgData name="Annanay Kapila" userId="333c25d8f56949d8" providerId="LiveId" clId="{40A5659F-09DE-4485-9DDA-1A4205ADF249}" dt="2020-06-09T20:47:25.809" v="147" actId="1076"/>
          <ac:picMkLst>
            <pc:docMk/>
            <pc:sldMk cId="2593902777" sldId="257"/>
            <ac:picMk id="5" creationId="{EB4AAD7A-C957-4AED-ACD4-6270290D195E}"/>
          </ac:picMkLst>
        </pc:picChg>
        <pc:picChg chg="add del mod">
          <ac:chgData name="Annanay Kapila" userId="333c25d8f56949d8" providerId="LiveId" clId="{40A5659F-09DE-4485-9DDA-1A4205ADF249}" dt="2020-06-09T20:44:04.684" v="118" actId="478"/>
          <ac:picMkLst>
            <pc:docMk/>
            <pc:sldMk cId="2593902777" sldId="257"/>
            <ac:picMk id="2050" creationId="{E0B9D1A2-0681-4F6E-B79A-24510330BA00}"/>
          </ac:picMkLst>
        </pc:picChg>
        <pc:picChg chg="add mod">
          <ac:chgData name="Annanay Kapila" userId="333c25d8f56949d8" providerId="LiveId" clId="{40A5659F-09DE-4485-9DDA-1A4205ADF249}" dt="2020-06-09T20:45:23.626" v="122" actId="1076"/>
          <ac:picMkLst>
            <pc:docMk/>
            <pc:sldMk cId="2593902777" sldId="257"/>
            <ac:picMk id="2052" creationId="{94EABEA7-899B-4ACE-945C-93A382E1977B}"/>
          </ac:picMkLst>
        </pc:picChg>
      </pc:sldChg>
      <pc:sldChg chg="modSp mod">
        <pc:chgData name="Annanay Kapila" userId="333c25d8f56949d8" providerId="LiveId" clId="{40A5659F-09DE-4485-9DDA-1A4205ADF249}" dt="2020-06-09T22:27:47.981" v="673" actId="20577"/>
        <pc:sldMkLst>
          <pc:docMk/>
          <pc:sldMk cId="2276537026" sldId="259"/>
        </pc:sldMkLst>
        <pc:spChg chg="mod">
          <ac:chgData name="Annanay Kapila" userId="333c25d8f56949d8" providerId="LiveId" clId="{40A5659F-09DE-4485-9DDA-1A4205ADF249}" dt="2020-06-09T22:27:47.981" v="673" actId="20577"/>
          <ac:spMkLst>
            <pc:docMk/>
            <pc:sldMk cId="2276537026" sldId="259"/>
            <ac:spMk id="3" creationId="{F0585C0C-61A9-4854-9C96-C43B8EBEBF08}"/>
          </ac:spMkLst>
        </pc:spChg>
      </pc:sldChg>
      <pc:sldChg chg="modSp del mod ord">
        <pc:chgData name="Annanay Kapila" userId="333c25d8f56949d8" providerId="LiveId" clId="{40A5659F-09DE-4485-9DDA-1A4205ADF249}" dt="2020-06-09T22:27:26.859" v="635" actId="47"/>
        <pc:sldMkLst>
          <pc:docMk/>
          <pc:sldMk cId="626384359" sldId="261"/>
        </pc:sldMkLst>
        <pc:spChg chg="mod">
          <ac:chgData name="Annanay Kapila" userId="333c25d8f56949d8" providerId="LiveId" clId="{40A5659F-09DE-4485-9DDA-1A4205ADF249}" dt="2020-06-09T22:27:24.864" v="634" actId="21"/>
          <ac:spMkLst>
            <pc:docMk/>
            <pc:sldMk cId="626384359" sldId="261"/>
            <ac:spMk id="3" creationId="{B911EFF5-4B1E-45FD-BA64-7D14FA7904E2}"/>
          </ac:spMkLst>
        </pc:spChg>
      </pc:sldChg>
      <pc:sldChg chg="addSp delSp modSp mod">
        <pc:chgData name="Annanay Kapila" userId="333c25d8f56949d8" providerId="LiveId" clId="{40A5659F-09DE-4485-9DDA-1A4205ADF249}" dt="2020-06-09T22:23:21.558" v="412" actId="1076"/>
        <pc:sldMkLst>
          <pc:docMk/>
          <pc:sldMk cId="1471864775" sldId="262"/>
        </pc:sldMkLst>
        <pc:spChg chg="mod">
          <ac:chgData name="Annanay Kapila" userId="333c25d8f56949d8" providerId="LiveId" clId="{40A5659F-09DE-4485-9DDA-1A4205ADF249}" dt="2020-06-09T20:49:58.162" v="154" actId="1076"/>
          <ac:spMkLst>
            <pc:docMk/>
            <pc:sldMk cId="1471864775" sldId="262"/>
            <ac:spMk id="2" creationId="{59905363-D2F1-49AB-B7CC-AFFEB25D0525}"/>
          </ac:spMkLst>
        </pc:spChg>
        <pc:spChg chg="mod">
          <ac:chgData name="Annanay Kapila" userId="333c25d8f56949d8" providerId="LiveId" clId="{40A5659F-09DE-4485-9DDA-1A4205ADF249}" dt="2020-06-09T22:13:11.609" v="300" actId="20577"/>
          <ac:spMkLst>
            <pc:docMk/>
            <pc:sldMk cId="1471864775" sldId="262"/>
            <ac:spMk id="3" creationId="{92B9CC1A-3E20-4EE1-B8F7-E2BC11C1C521}"/>
          </ac:spMkLst>
        </pc:spChg>
        <pc:spChg chg="add mod">
          <ac:chgData name="Annanay Kapila" userId="333c25d8f56949d8" providerId="LiveId" clId="{40A5659F-09DE-4485-9DDA-1A4205ADF249}" dt="2020-06-09T22:12:29.881" v="198" actId="20577"/>
          <ac:spMkLst>
            <pc:docMk/>
            <pc:sldMk cId="1471864775" sldId="262"/>
            <ac:spMk id="7" creationId="{AD8CBF61-F205-4EA4-8A4A-2C24B2E7DBB0}"/>
          </ac:spMkLst>
        </pc:spChg>
        <pc:spChg chg="add mod">
          <ac:chgData name="Annanay Kapila" userId="333c25d8f56949d8" providerId="LiveId" clId="{40A5659F-09DE-4485-9DDA-1A4205ADF249}" dt="2020-06-09T22:13:23.537" v="303" actId="20577"/>
          <ac:spMkLst>
            <pc:docMk/>
            <pc:sldMk cId="1471864775" sldId="262"/>
            <ac:spMk id="8" creationId="{3B1D392E-CC5A-41ED-9BF5-6B45A52FDB21}"/>
          </ac:spMkLst>
        </pc:spChg>
        <pc:picChg chg="add del mod">
          <ac:chgData name="Annanay Kapila" userId="333c25d8f56949d8" providerId="LiveId" clId="{40A5659F-09DE-4485-9DDA-1A4205ADF249}" dt="2020-06-09T22:22:41.729" v="405" actId="478"/>
          <ac:picMkLst>
            <pc:docMk/>
            <pc:sldMk cId="1471864775" sldId="262"/>
            <ac:picMk id="4" creationId="{FD7DCFF8-BDEC-41DB-9E1E-B6210378047C}"/>
          </ac:picMkLst>
        </pc:picChg>
        <pc:picChg chg="add del mod">
          <ac:chgData name="Annanay Kapila" userId="333c25d8f56949d8" providerId="LiveId" clId="{40A5659F-09DE-4485-9DDA-1A4205ADF249}" dt="2020-06-09T22:22:54.433" v="410" actId="478"/>
          <ac:picMkLst>
            <pc:docMk/>
            <pc:sldMk cId="1471864775" sldId="262"/>
            <ac:picMk id="5" creationId="{9A36BCBF-A0E5-4BFF-9753-6362AE35EC44}"/>
          </ac:picMkLst>
        </pc:picChg>
        <pc:picChg chg="add del mod">
          <ac:chgData name="Annanay Kapila" userId="333c25d8f56949d8" providerId="LiveId" clId="{40A5659F-09DE-4485-9DDA-1A4205ADF249}" dt="2020-06-09T22:21:56.817" v="400" actId="478"/>
          <ac:picMkLst>
            <pc:docMk/>
            <pc:sldMk cId="1471864775" sldId="262"/>
            <ac:picMk id="6" creationId="{3238B4B5-7CDE-4F08-BFD1-4A423C85D378}"/>
          </ac:picMkLst>
        </pc:picChg>
        <pc:picChg chg="add mod">
          <ac:chgData name="Annanay Kapila" userId="333c25d8f56949d8" providerId="LiveId" clId="{40A5659F-09DE-4485-9DDA-1A4205ADF249}" dt="2020-06-09T22:22:06.915" v="404" actId="1076"/>
          <ac:picMkLst>
            <pc:docMk/>
            <pc:sldMk cId="1471864775" sldId="262"/>
            <ac:picMk id="9" creationId="{F0FF7150-E78C-45CB-BB97-792B32C33135}"/>
          </ac:picMkLst>
        </pc:picChg>
        <pc:picChg chg="add mod">
          <ac:chgData name="Annanay Kapila" userId="333c25d8f56949d8" providerId="LiveId" clId="{40A5659F-09DE-4485-9DDA-1A4205ADF249}" dt="2020-06-09T22:22:52.246" v="409" actId="14100"/>
          <ac:picMkLst>
            <pc:docMk/>
            <pc:sldMk cId="1471864775" sldId="262"/>
            <ac:picMk id="10" creationId="{74C04C04-CA7C-4768-9477-1CED79505782}"/>
          </ac:picMkLst>
        </pc:picChg>
        <pc:picChg chg="add mod">
          <ac:chgData name="Annanay Kapila" userId="333c25d8f56949d8" providerId="LiveId" clId="{40A5659F-09DE-4485-9DDA-1A4205ADF249}" dt="2020-06-09T22:23:21.558" v="412" actId="1076"/>
          <ac:picMkLst>
            <pc:docMk/>
            <pc:sldMk cId="1471864775" sldId="262"/>
            <ac:picMk id="11" creationId="{EAA329A7-FEB7-4263-868E-0B092B7FF5CE}"/>
          </ac:picMkLst>
        </pc:picChg>
      </pc:sldChg>
      <pc:sldChg chg="addSp delSp modSp mod setBg">
        <pc:chgData name="Annanay Kapila" userId="333c25d8f56949d8" providerId="LiveId" clId="{40A5659F-09DE-4485-9DDA-1A4205ADF249}" dt="2020-06-09T20:50:33.982" v="164" actId="26606"/>
        <pc:sldMkLst>
          <pc:docMk/>
          <pc:sldMk cId="3827812922" sldId="263"/>
        </pc:sldMkLst>
        <pc:spChg chg="mod">
          <ac:chgData name="Annanay Kapila" userId="333c25d8f56949d8" providerId="LiveId" clId="{40A5659F-09DE-4485-9DDA-1A4205ADF249}" dt="2020-06-09T20:50:33.982" v="164" actId="26606"/>
          <ac:spMkLst>
            <pc:docMk/>
            <pc:sldMk cId="3827812922" sldId="263"/>
            <ac:spMk id="2" creationId="{A1FE54E4-61C0-485E-903A-8568589FD951}"/>
          </ac:spMkLst>
        </pc:spChg>
        <pc:spChg chg="add del">
          <ac:chgData name="Annanay Kapila" userId="333c25d8f56949d8" providerId="LiveId" clId="{40A5659F-09DE-4485-9DDA-1A4205ADF249}" dt="2020-06-09T20:50:21.272" v="157" actId="26606"/>
          <ac:spMkLst>
            <pc:docMk/>
            <pc:sldMk cId="3827812922" sldId="263"/>
            <ac:spMk id="70" creationId="{73DE2CFE-42F2-48F0-8706-5264E012B10C}"/>
          </ac:spMkLst>
        </pc:spChg>
        <pc:spChg chg="add del">
          <ac:chgData name="Annanay Kapila" userId="333c25d8f56949d8" providerId="LiveId" clId="{40A5659F-09DE-4485-9DDA-1A4205ADF249}" dt="2020-06-09T20:50:22.402" v="159" actId="26606"/>
          <ac:spMkLst>
            <pc:docMk/>
            <pc:sldMk cId="3827812922" sldId="263"/>
            <ac:spMk id="1027" creationId="{823AC064-BC96-4F32-8AE1-B2FD38754823}"/>
          </ac:spMkLst>
        </pc:spChg>
        <pc:spChg chg="add del">
          <ac:chgData name="Annanay Kapila" userId="333c25d8f56949d8" providerId="LiveId" clId="{40A5659F-09DE-4485-9DDA-1A4205ADF249}" dt="2020-06-09T20:50:33.982" v="164" actId="26606"/>
          <ac:spMkLst>
            <pc:docMk/>
            <pc:sldMk cId="3827812922" sldId="263"/>
            <ac:spMk id="1029" creationId="{73DE2CFE-42F2-48F0-8706-5264E012B10C}"/>
          </ac:spMkLst>
        </pc:spChg>
        <pc:picChg chg="mod">
          <ac:chgData name="Annanay Kapila" userId="333c25d8f56949d8" providerId="LiveId" clId="{40A5659F-09DE-4485-9DDA-1A4205ADF249}" dt="2020-06-09T20:50:33.982" v="164" actId="26606"/>
          <ac:picMkLst>
            <pc:docMk/>
            <pc:sldMk cId="3827812922" sldId="263"/>
            <ac:picMk id="4" creationId="{490CA2F8-5EBD-42E0-BAA5-DA212E232458}"/>
          </ac:picMkLst>
        </pc:picChg>
        <pc:picChg chg="mod">
          <ac:chgData name="Annanay Kapila" userId="333c25d8f56949d8" providerId="LiveId" clId="{40A5659F-09DE-4485-9DDA-1A4205ADF249}" dt="2020-06-09T20:50:33.982" v="164" actId="26606"/>
          <ac:picMkLst>
            <pc:docMk/>
            <pc:sldMk cId="3827812922" sldId="263"/>
            <ac:picMk id="1025" creationId="{9A4F34E4-E7AB-43C6-9DB0-B337A5A8D7F8}"/>
          </ac:picMkLst>
        </pc:picChg>
        <pc:cxnChg chg="add del">
          <ac:chgData name="Annanay Kapila" userId="333c25d8f56949d8" providerId="LiveId" clId="{40A5659F-09DE-4485-9DDA-1A4205ADF249}" dt="2020-06-09T20:50:22.402" v="159" actId="26606"/>
          <ac:cxnSpMkLst>
            <pc:docMk/>
            <pc:sldMk cId="3827812922" sldId="263"/>
            <ac:cxnSpMk id="72" creationId="{7E7C77BC-7138-40B1-A15B-20F57A494629}"/>
          </ac:cxnSpMkLst>
        </pc:cxnChg>
        <pc:cxnChg chg="add del">
          <ac:chgData name="Annanay Kapila" userId="333c25d8f56949d8" providerId="LiveId" clId="{40A5659F-09DE-4485-9DDA-1A4205ADF249}" dt="2020-06-09T20:50:22.402" v="159" actId="26606"/>
          <ac:cxnSpMkLst>
            <pc:docMk/>
            <pc:sldMk cId="3827812922" sldId="263"/>
            <ac:cxnSpMk id="74" creationId="{DB146403-F3D6-484B-B2ED-97F9565D0370}"/>
          </ac:cxnSpMkLst>
        </pc:cxnChg>
      </pc:sldChg>
      <pc:sldChg chg="addSp modSp new mod">
        <pc:chgData name="Annanay Kapila" userId="333c25d8f56949d8" providerId="LiveId" clId="{40A5659F-09DE-4485-9DDA-1A4205ADF249}" dt="2020-06-09T22:26:24.388" v="633" actId="1076"/>
        <pc:sldMkLst>
          <pc:docMk/>
          <pc:sldMk cId="2044165274" sldId="265"/>
        </pc:sldMkLst>
        <pc:spChg chg="mod">
          <ac:chgData name="Annanay Kapila" userId="333c25d8f56949d8" providerId="LiveId" clId="{40A5659F-09DE-4485-9DDA-1A4205ADF249}" dt="2020-06-09T22:16:50.006" v="308" actId="20577"/>
          <ac:spMkLst>
            <pc:docMk/>
            <pc:sldMk cId="2044165274" sldId="265"/>
            <ac:spMk id="2" creationId="{E4C540AD-E482-4635-AD7A-5482A3E73A5B}"/>
          </ac:spMkLst>
        </pc:spChg>
        <pc:spChg chg="mod">
          <ac:chgData name="Annanay Kapila" userId="333c25d8f56949d8" providerId="LiveId" clId="{40A5659F-09DE-4485-9DDA-1A4205ADF249}" dt="2020-06-09T22:25:20.935" v="612" actId="20577"/>
          <ac:spMkLst>
            <pc:docMk/>
            <pc:sldMk cId="2044165274" sldId="265"/>
            <ac:spMk id="3" creationId="{FFEBD794-BA6D-4511-9839-EC5CF9BFC5C2}"/>
          </ac:spMkLst>
        </pc:spChg>
        <pc:spChg chg="add mod">
          <ac:chgData name="Annanay Kapila" userId="333c25d8f56949d8" providerId="LiveId" clId="{40A5659F-09DE-4485-9DDA-1A4205ADF249}" dt="2020-06-09T22:26:17.135" v="631" actId="113"/>
          <ac:spMkLst>
            <pc:docMk/>
            <pc:sldMk cId="2044165274" sldId="265"/>
            <ac:spMk id="6" creationId="{95DCE106-36A9-40F9-80B6-FD77F3FA0879}"/>
          </ac:spMkLst>
        </pc:spChg>
        <pc:picChg chg="add mod">
          <ac:chgData name="Annanay Kapila" userId="333c25d8f56949d8" providerId="LiveId" clId="{40A5659F-09DE-4485-9DDA-1A4205ADF249}" dt="2020-06-09T22:24:35.253" v="415" actId="14100"/>
          <ac:picMkLst>
            <pc:docMk/>
            <pc:sldMk cId="2044165274" sldId="265"/>
            <ac:picMk id="4" creationId="{BB5E15C2-F3DC-4982-B0BD-D88E9CA52860}"/>
          </ac:picMkLst>
        </pc:picChg>
        <pc:picChg chg="add mod">
          <ac:chgData name="Annanay Kapila" userId="333c25d8f56949d8" providerId="LiveId" clId="{40A5659F-09DE-4485-9DDA-1A4205ADF249}" dt="2020-06-09T22:26:24.388" v="633" actId="1076"/>
          <ac:picMkLst>
            <pc:docMk/>
            <pc:sldMk cId="2044165274" sldId="265"/>
            <ac:picMk id="5" creationId="{9B6CDD92-D653-4848-9C4A-CEDB5C547635}"/>
          </ac:picMkLst>
        </pc:picChg>
      </pc:sldChg>
      <pc:sldChg chg="new del">
        <pc:chgData name="Annanay Kapila" userId="333c25d8f56949d8" providerId="LiveId" clId="{40A5659F-09DE-4485-9DDA-1A4205ADF249}" dt="2020-06-09T22:27:34.776" v="637" actId="47"/>
        <pc:sldMkLst>
          <pc:docMk/>
          <pc:sldMk cId="2574964895" sldId="266"/>
        </pc:sldMkLst>
      </pc:sldChg>
      <pc:sldChg chg="addSp delSp modSp new mod setBg">
        <pc:chgData name="Annanay Kapila" userId="333c25d8f56949d8" providerId="LiveId" clId="{40A5659F-09DE-4485-9DDA-1A4205ADF249}" dt="2020-06-11T22:53:40.842" v="718" actId="962"/>
        <pc:sldMkLst>
          <pc:docMk/>
          <pc:sldMk cId="4220345741" sldId="266"/>
        </pc:sldMkLst>
        <pc:spChg chg="mod">
          <ac:chgData name="Annanay Kapila" userId="333c25d8f56949d8" providerId="LiveId" clId="{40A5659F-09DE-4485-9DDA-1A4205ADF249}" dt="2020-06-11T22:53:40.625" v="716" actId="26606"/>
          <ac:spMkLst>
            <pc:docMk/>
            <pc:sldMk cId="4220345741" sldId="266"/>
            <ac:spMk id="2" creationId="{54036C32-0FCE-4AA7-8CE6-351B510FE98D}"/>
          </ac:spMkLst>
        </pc:spChg>
        <pc:spChg chg="del">
          <ac:chgData name="Annanay Kapila" userId="333c25d8f56949d8" providerId="LiveId" clId="{40A5659F-09DE-4485-9DDA-1A4205ADF249}" dt="2020-06-11T22:52:54.691" v="708" actId="478"/>
          <ac:spMkLst>
            <pc:docMk/>
            <pc:sldMk cId="4220345741" sldId="266"/>
            <ac:spMk id="3" creationId="{3CBF795A-6D30-4C7A-B32B-100607954AC3}"/>
          </ac:spMkLst>
        </pc:spChg>
        <pc:spChg chg="add del">
          <ac:chgData name="Annanay Kapila" userId="333c25d8f56949d8" providerId="LiveId" clId="{40A5659F-09DE-4485-9DDA-1A4205ADF249}" dt="2020-06-11T22:53:40.625" v="716" actId="26606"/>
          <ac:spMkLst>
            <pc:docMk/>
            <pc:sldMk cId="4220345741" sldId="266"/>
            <ac:spMk id="13" creationId="{2111B97A-2FB0-4625-8C2E-CDCB1AF683A2}"/>
          </ac:spMkLst>
        </pc:spChg>
        <pc:spChg chg="add del">
          <ac:chgData name="Annanay Kapila" userId="333c25d8f56949d8" providerId="LiveId" clId="{40A5659F-09DE-4485-9DDA-1A4205ADF249}" dt="2020-06-11T22:53:40.625" v="716" actId="26606"/>
          <ac:spMkLst>
            <pc:docMk/>
            <pc:sldMk cId="4220345741" sldId="266"/>
            <ac:spMk id="19" creationId="{8ED94938-268E-4C0A-A08A-B3980C78BAEB}"/>
          </ac:spMkLst>
        </pc:spChg>
        <pc:grpChg chg="add del">
          <ac:chgData name="Annanay Kapila" userId="333c25d8f56949d8" providerId="LiveId" clId="{40A5659F-09DE-4485-9DDA-1A4205ADF249}" dt="2020-06-11T22:53:40.625" v="716" actId="26606"/>
          <ac:grpSpMkLst>
            <pc:docMk/>
            <pc:sldMk cId="4220345741" sldId="266"/>
            <ac:grpSpMk id="15" creationId="{B83D307E-DF68-43F8-97CE-0AAE950A7129}"/>
          </ac:grpSpMkLst>
        </pc:grpChg>
        <pc:picChg chg="add del mod">
          <ac:chgData name="Annanay Kapila" userId="333c25d8f56949d8" providerId="LiveId" clId="{40A5659F-09DE-4485-9DDA-1A4205ADF249}" dt="2020-06-11T22:39:28.355" v="699" actId="478"/>
          <ac:picMkLst>
            <pc:docMk/>
            <pc:sldMk cId="4220345741" sldId="266"/>
            <ac:picMk id="4" creationId="{58465AFE-876F-4258-A6B4-B9BE0C8B4B7B}"/>
          </ac:picMkLst>
        </pc:picChg>
        <pc:picChg chg="add del mod">
          <ac:chgData name="Annanay Kapila" userId="333c25d8f56949d8" providerId="LiveId" clId="{40A5659F-09DE-4485-9DDA-1A4205ADF249}" dt="2020-06-11T22:39:30.592" v="701" actId="478"/>
          <ac:picMkLst>
            <pc:docMk/>
            <pc:sldMk cId="4220345741" sldId="266"/>
            <ac:picMk id="5" creationId="{DF00FFC1-5624-4D2C-ACBF-0229C9F118E0}"/>
          </ac:picMkLst>
        </pc:picChg>
        <pc:picChg chg="add mod ord">
          <ac:chgData name="Annanay Kapila" userId="333c25d8f56949d8" providerId="LiveId" clId="{40A5659F-09DE-4485-9DDA-1A4205ADF249}" dt="2020-06-11T22:53:40.625" v="716" actId="26606"/>
          <ac:picMkLst>
            <pc:docMk/>
            <pc:sldMk cId="4220345741" sldId="266"/>
            <ac:picMk id="6" creationId="{21F3851D-16AB-41E0-9BE4-EB7CD0C47FF4}"/>
          </ac:picMkLst>
        </pc:picChg>
        <pc:picChg chg="add mod">
          <ac:chgData name="Annanay Kapila" userId="333c25d8f56949d8" providerId="LiveId" clId="{40A5659F-09DE-4485-9DDA-1A4205ADF249}" dt="2020-06-11T22:53:40.625" v="716" actId="26606"/>
          <ac:picMkLst>
            <pc:docMk/>
            <pc:sldMk cId="4220345741" sldId="266"/>
            <ac:picMk id="7" creationId="{381EEBD2-8740-409A-BDF0-13BA9B28E2CE}"/>
          </ac:picMkLst>
        </pc:picChg>
        <pc:picChg chg="add mod">
          <ac:chgData name="Annanay Kapila" userId="333c25d8f56949d8" providerId="LiveId" clId="{40A5659F-09DE-4485-9DDA-1A4205ADF249}" dt="2020-06-11T22:53:40.842" v="718" actId="962"/>
          <ac:picMkLst>
            <pc:docMk/>
            <pc:sldMk cId="4220345741" sldId="266"/>
            <ac:picMk id="8" creationId="{DEE68C62-5E8C-4938-8D9E-DC1FD4B622F6}"/>
          </ac:picMkLst>
        </pc:picChg>
      </pc:sldChg>
      <pc:sldChg chg="addSp modSp new mod">
        <pc:chgData name="Annanay Kapila" userId="333c25d8f56949d8" providerId="LiveId" clId="{40A5659F-09DE-4485-9DDA-1A4205ADF249}" dt="2020-06-11T23:15:14.561" v="896" actId="20577"/>
        <pc:sldMkLst>
          <pc:docMk/>
          <pc:sldMk cId="3101154915" sldId="267"/>
        </pc:sldMkLst>
        <pc:spChg chg="mod">
          <ac:chgData name="Annanay Kapila" userId="333c25d8f56949d8" providerId="LiveId" clId="{40A5659F-09DE-4485-9DDA-1A4205ADF249}" dt="2020-06-11T23:08:06.292" v="827" actId="20577"/>
          <ac:spMkLst>
            <pc:docMk/>
            <pc:sldMk cId="3101154915" sldId="267"/>
            <ac:spMk id="2" creationId="{3798700E-6FAD-4E58-B8D7-77A01B0C378F}"/>
          </ac:spMkLst>
        </pc:spChg>
        <pc:spChg chg="mod">
          <ac:chgData name="Annanay Kapila" userId="333c25d8f56949d8" providerId="LiveId" clId="{40A5659F-09DE-4485-9DDA-1A4205ADF249}" dt="2020-06-11T23:15:14.561" v="896" actId="20577"/>
          <ac:spMkLst>
            <pc:docMk/>
            <pc:sldMk cId="3101154915" sldId="267"/>
            <ac:spMk id="3" creationId="{96475460-5319-4830-9E93-927AC0F65078}"/>
          </ac:spMkLst>
        </pc:spChg>
        <pc:picChg chg="add mod">
          <ac:chgData name="Annanay Kapila" userId="333c25d8f56949d8" providerId="LiveId" clId="{40A5659F-09DE-4485-9DDA-1A4205ADF249}" dt="2020-06-11T23:07:36.080" v="814" actId="1076"/>
          <ac:picMkLst>
            <pc:docMk/>
            <pc:sldMk cId="3101154915" sldId="267"/>
            <ac:picMk id="4" creationId="{D177F3D2-6158-4431-A69D-827971FC0BF2}"/>
          </ac:picMkLst>
        </pc:picChg>
      </pc:sldChg>
      <pc:sldChg chg="addSp modSp new mod ord">
        <pc:chgData name="Annanay Kapila" userId="333c25d8f56949d8" providerId="LiveId" clId="{40A5659F-09DE-4485-9DDA-1A4205ADF249}" dt="2020-06-11T23:16:14.610" v="901" actId="1076"/>
        <pc:sldMkLst>
          <pc:docMk/>
          <pc:sldMk cId="1183404913" sldId="268"/>
        </pc:sldMkLst>
        <pc:spChg chg="mod">
          <ac:chgData name="Annanay Kapila" userId="333c25d8f56949d8" providerId="LiveId" clId="{40A5659F-09DE-4485-9DDA-1A4205ADF249}" dt="2020-06-11T23:08:15.711" v="854" actId="20577"/>
          <ac:spMkLst>
            <pc:docMk/>
            <pc:sldMk cId="1183404913" sldId="268"/>
            <ac:spMk id="2" creationId="{88A5C80D-465E-4970-8A8D-54248FB8E565}"/>
          </ac:spMkLst>
        </pc:spChg>
        <pc:spChg chg="mod">
          <ac:chgData name="Annanay Kapila" userId="333c25d8f56949d8" providerId="LiveId" clId="{40A5659F-09DE-4485-9DDA-1A4205ADF249}" dt="2020-06-11T23:15:08.897" v="885" actId="20577"/>
          <ac:spMkLst>
            <pc:docMk/>
            <pc:sldMk cId="1183404913" sldId="268"/>
            <ac:spMk id="3" creationId="{BE58F759-C589-4E19-A5E3-AA20BB16C197}"/>
          </ac:spMkLst>
        </pc:spChg>
        <pc:picChg chg="add mod">
          <ac:chgData name="Annanay Kapila" userId="333c25d8f56949d8" providerId="LiveId" clId="{40A5659F-09DE-4485-9DDA-1A4205ADF249}" dt="2020-06-11T23:16:08.603" v="897" actId="1076"/>
          <ac:picMkLst>
            <pc:docMk/>
            <pc:sldMk cId="1183404913" sldId="268"/>
            <ac:picMk id="4" creationId="{284CE7BF-E99F-44F2-AAB1-C043444C2089}"/>
          </ac:picMkLst>
        </pc:picChg>
        <pc:picChg chg="add mod">
          <ac:chgData name="Annanay Kapila" userId="333c25d8f56949d8" providerId="LiveId" clId="{40A5659F-09DE-4485-9DDA-1A4205ADF249}" dt="2020-06-11T23:16:14.610" v="901" actId="1076"/>
          <ac:picMkLst>
            <pc:docMk/>
            <pc:sldMk cId="1183404913" sldId="268"/>
            <ac:picMk id="5" creationId="{127D7603-EEB4-4EB5-980D-4D6CD657F7F0}"/>
          </ac:picMkLst>
        </pc:picChg>
      </pc:sldChg>
      <pc:sldChg chg="addSp modSp new mod">
        <pc:chgData name="Annanay Kapila" userId="333c25d8f56949d8" providerId="LiveId" clId="{40A5659F-09DE-4485-9DDA-1A4205ADF249}" dt="2020-06-16T14:03:48.649" v="1493" actId="20577"/>
        <pc:sldMkLst>
          <pc:docMk/>
          <pc:sldMk cId="1764823366" sldId="269"/>
        </pc:sldMkLst>
        <pc:spChg chg="mod">
          <ac:chgData name="Annanay Kapila" userId="333c25d8f56949d8" providerId="LiveId" clId="{40A5659F-09DE-4485-9DDA-1A4205ADF249}" dt="2020-06-16T13:59:44.890" v="918" actId="20577"/>
          <ac:spMkLst>
            <pc:docMk/>
            <pc:sldMk cId="1764823366" sldId="269"/>
            <ac:spMk id="2" creationId="{979F4191-DC93-4C44-8B1D-172389D06B34}"/>
          </ac:spMkLst>
        </pc:spChg>
        <pc:spChg chg="mod">
          <ac:chgData name="Annanay Kapila" userId="333c25d8f56949d8" providerId="LiveId" clId="{40A5659F-09DE-4485-9DDA-1A4205ADF249}" dt="2020-06-16T14:03:48.649" v="1493" actId="20577"/>
          <ac:spMkLst>
            <pc:docMk/>
            <pc:sldMk cId="1764823366" sldId="269"/>
            <ac:spMk id="3" creationId="{C2CC7FE7-22B7-4DD7-8E09-2E3D16E4FC34}"/>
          </ac:spMkLst>
        </pc:spChg>
        <pc:picChg chg="add mod">
          <ac:chgData name="Annanay Kapila" userId="333c25d8f56949d8" providerId="LiveId" clId="{40A5659F-09DE-4485-9DDA-1A4205ADF249}" dt="2020-06-16T13:59:50.488" v="921" actId="1076"/>
          <ac:picMkLst>
            <pc:docMk/>
            <pc:sldMk cId="1764823366" sldId="269"/>
            <ac:picMk id="4" creationId="{0D1A1E72-EF14-46B1-A6D6-451858FF5D1B}"/>
          </ac:picMkLst>
        </pc:picChg>
      </pc:sldChg>
      <pc:sldChg chg="addSp modSp new mod">
        <pc:chgData name="Annanay Kapila" userId="333c25d8f56949d8" providerId="LiveId" clId="{40A5659F-09DE-4485-9DDA-1A4205ADF249}" dt="2020-06-16T14:04:12.856" v="1549" actId="20577"/>
        <pc:sldMkLst>
          <pc:docMk/>
          <pc:sldMk cId="3922564409" sldId="270"/>
        </pc:sldMkLst>
        <pc:spChg chg="mod">
          <ac:chgData name="Annanay Kapila" userId="333c25d8f56949d8" providerId="LiveId" clId="{40A5659F-09DE-4485-9DDA-1A4205ADF249}" dt="2020-06-16T14:02:00.874" v="1284" actId="20577"/>
          <ac:spMkLst>
            <pc:docMk/>
            <pc:sldMk cId="3922564409" sldId="270"/>
            <ac:spMk id="2" creationId="{4162F637-C7AF-4B94-ABB4-74F712868CF7}"/>
          </ac:spMkLst>
        </pc:spChg>
        <pc:spChg chg="mod">
          <ac:chgData name="Annanay Kapila" userId="333c25d8f56949d8" providerId="LiveId" clId="{40A5659F-09DE-4485-9DDA-1A4205ADF249}" dt="2020-06-16T14:04:12.856" v="1549" actId="20577"/>
          <ac:spMkLst>
            <pc:docMk/>
            <pc:sldMk cId="3922564409" sldId="270"/>
            <ac:spMk id="3" creationId="{F54190AB-78AA-47BE-832A-102F07EF0498}"/>
          </ac:spMkLst>
        </pc:spChg>
        <pc:picChg chg="add mod">
          <ac:chgData name="Annanay Kapila" userId="333c25d8f56949d8" providerId="LiveId" clId="{40A5659F-09DE-4485-9DDA-1A4205ADF249}" dt="2020-06-16T14:01:49.254" v="1259" actId="1076"/>
          <ac:picMkLst>
            <pc:docMk/>
            <pc:sldMk cId="3922564409" sldId="270"/>
            <ac:picMk id="4" creationId="{08DA4C25-71CB-4128-8F7C-276D2CBA4E51}"/>
          </ac:picMkLst>
        </pc:picChg>
      </pc:sldChg>
      <pc:sldChg chg="addSp modSp new mod">
        <pc:chgData name="Annanay Kapila" userId="333c25d8f56949d8" providerId="LiveId" clId="{40A5659F-09DE-4485-9DDA-1A4205ADF249}" dt="2020-06-18T16:07:58.351" v="2349" actId="20577"/>
        <pc:sldMkLst>
          <pc:docMk/>
          <pc:sldMk cId="1939085776" sldId="271"/>
        </pc:sldMkLst>
        <pc:spChg chg="mod">
          <ac:chgData name="Annanay Kapila" userId="333c25d8f56949d8" providerId="LiveId" clId="{40A5659F-09DE-4485-9DDA-1A4205ADF249}" dt="2020-06-18T16:07:58.351" v="2349" actId="20577"/>
          <ac:spMkLst>
            <pc:docMk/>
            <pc:sldMk cId="1939085776" sldId="271"/>
            <ac:spMk id="2" creationId="{382E9468-3FB1-474F-9EDD-3E5D16B0D545}"/>
          </ac:spMkLst>
        </pc:spChg>
        <pc:spChg chg="mod">
          <ac:chgData name="Annanay Kapila" userId="333c25d8f56949d8" providerId="LiveId" clId="{40A5659F-09DE-4485-9DDA-1A4205ADF249}" dt="2020-06-16T16:42:40.192" v="1806" actId="20577"/>
          <ac:spMkLst>
            <pc:docMk/>
            <pc:sldMk cId="1939085776" sldId="271"/>
            <ac:spMk id="3" creationId="{220BEE58-76A1-4AC3-94C5-77C8388B8652}"/>
          </ac:spMkLst>
        </pc:spChg>
        <pc:picChg chg="add mod">
          <ac:chgData name="Annanay Kapila" userId="333c25d8f56949d8" providerId="LiveId" clId="{40A5659F-09DE-4485-9DDA-1A4205ADF249}" dt="2020-06-16T16:40:24.954" v="1637" actId="1076"/>
          <ac:picMkLst>
            <pc:docMk/>
            <pc:sldMk cId="1939085776" sldId="271"/>
            <ac:picMk id="4" creationId="{335CDC2B-D5B3-4F68-A3C4-EA49C0D984D7}"/>
          </ac:picMkLst>
        </pc:picChg>
      </pc:sldChg>
      <pc:sldChg chg="addSp modSp new mod">
        <pc:chgData name="Annanay Kapila" userId="333c25d8f56949d8" providerId="LiveId" clId="{40A5659F-09DE-4485-9DDA-1A4205ADF249}" dt="2020-06-16T16:48:19.965" v="2165" actId="1076"/>
        <pc:sldMkLst>
          <pc:docMk/>
          <pc:sldMk cId="729837845" sldId="272"/>
        </pc:sldMkLst>
        <pc:spChg chg="mod">
          <ac:chgData name="Annanay Kapila" userId="333c25d8f56949d8" providerId="LiveId" clId="{40A5659F-09DE-4485-9DDA-1A4205ADF249}" dt="2020-06-16T16:44:29.779" v="1867" actId="20577"/>
          <ac:spMkLst>
            <pc:docMk/>
            <pc:sldMk cId="729837845" sldId="272"/>
            <ac:spMk id="2" creationId="{CA126E54-EB33-4FCE-94B7-3A3BFDC6530D}"/>
          </ac:spMkLst>
        </pc:spChg>
        <pc:spChg chg="mod">
          <ac:chgData name="Annanay Kapila" userId="333c25d8f56949d8" providerId="LiveId" clId="{40A5659F-09DE-4485-9DDA-1A4205ADF249}" dt="2020-06-16T16:46:43.427" v="2069" actId="404"/>
          <ac:spMkLst>
            <pc:docMk/>
            <pc:sldMk cId="729837845" sldId="272"/>
            <ac:spMk id="3" creationId="{3F2AF0E3-0B3F-4953-804F-59B0538C7E5F}"/>
          </ac:spMkLst>
        </pc:spChg>
        <pc:spChg chg="add mod">
          <ac:chgData name="Annanay Kapila" userId="333c25d8f56949d8" providerId="LiveId" clId="{40A5659F-09DE-4485-9DDA-1A4205ADF249}" dt="2020-06-16T16:48:19.965" v="2165" actId="1076"/>
          <ac:spMkLst>
            <pc:docMk/>
            <pc:sldMk cId="729837845" sldId="272"/>
            <ac:spMk id="6" creationId="{4410D905-BC64-46C5-9F61-9BC6897813C6}"/>
          </ac:spMkLst>
        </pc:spChg>
        <pc:picChg chg="add mod">
          <ac:chgData name="Annanay Kapila" userId="333c25d8f56949d8" providerId="LiveId" clId="{40A5659F-09DE-4485-9DDA-1A4205ADF249}" dt="2020-06-16T16:46:50.917" v="2073" actId="14100"/>
          <ac:picMkLst>
            <pc:docMk/>
            <pc:sldMk cId="729837845" sldId="272"/>
            <ac:picMk id="4" creationId="{3C1CB4FD-419B-4909-AC8D-00A28D985E90}"/>
          </ac:picMkLst>
        </pc:picChg>
        <pc:picChg chg="add mod">
          <ac:chgData name="Annanay Kapila" userId="333c25d8f56949d8" providerId="LiveId" clId="{40A5659F-09DE-4485-9DDA-1A4205ADF249}" dt="2020-06-16T16:46:47.492" v="2072" actId="1076"/>
          <ac:picMkLst>
            <pc:docMk/>
            <pc:sldMk cId="729837845" sldId="272"/>
            <ac:picMk id="5" creationId="{FB6FADB3-4838-4B9C-AC6E-70C6D8878570}"/>
          </ac:picMkLst>
        </pc:picChg>
      </pc:sldChg>
      <pc:sldChg chg="addSp modSp new mod">
        <pc:chgData name="Annanay Kapila" userId="333c25d8f56949d8" providerId="LiveId" clId="{40A5659F-09DE-4485-9DDA-1A4205ADF249}" dt="2020-06-18T16:52:33.594" v="4430" actId="14100"/>
        <pc:sldMkLst>
          <pc:docMk/>
          <pc:sldMk cId="1992682421" sldId="273"/>
        </pc:sldMkLst>
        <pc:spChg chg="mod">
          <ac:chgData name="Annanay Kapila" userId="333c25d8f56949d8" providerId="LiveId" clId="{40A5659F-09DE-4485-9DDA-1A4205ADF249}" dt="2020-06-18T16:15:21.093" v="2585" actId="20577"/>
          <ac:spMkLst>
            <pc:docMk/>
            <pc:sldMk cId="1992682421" sldId="273"/>
            <ac:spMk id="2" creationId="{5A28CF1E-A8A5-4821-ADAE-C53761F73F78}"/>
          </ac:spMkLst>
        </pc:spChg>
        <pc:spChg chg="mod">
          <ac:chgData name="Annanay Kapila" userId="333c25d8f56949d8" providerId="LiveId" clId="{40A5659F-09DE-4485-9DDA-1A4205ADF249}" dt="2020-06-18T16:52:22.400" v="4426" actId="20577"/>
          <ac:spMkLst>
            <pc:docMk/>
            <pc:sldMk cId="1992682421" sldId="273"/>
            <ac:spMk id="3" creationId="{08040841-1CE1-423C-8B02-195361A781AD}"/>
          </ac:spMkLst>
        </pc:spChg>
        <pc:picChg chg="add mod">
          <ac:chgData name="Annanay Kapila" userId="333c25d8f56949d8" providerId="LiveId" clId="{40A5659F-09DE-4485-9DDA-1A4205ADF249}" dt="2020-06-18T16:52:33.594" v="4430" actId="14100"/>
          <ac:picMkLst>
            <pc:docMk/>
            <pc:sldMk cId="1992682421" sldId="273"/>
            <ac:picMk id="4" creationId="{EC87BF20-2662-4242-B594-B543E4E3E854}"/>
          </ac:picMkLst>
        </pc:picChg>
      </pc:sldChg>
      <pc:sldChg chg="addSp modSp new mod">
        <pc:chgData name="Annanay Kapila" userId="333c25d8f56949d8" providerId="LiveId" clId="{40A5659F-09DE-4485-9DDA-1A4205ADF249}" dt="2020-06-18T16:31:22.093" v="3366" actId="20577"/>
        <pc:sldMkLst>
          <pc:docMk/>
          <pc:sldMk cId="3285178332" sldId="274"/>
        </pc:sldMkLst>
        <pc:spChg chg="mod">
          <ac:chgData name="Annanay Kapila" userId="333c25d8f56949d8" providerId="LiveId" clId="{40A5659F-09DE-4485-9DDA-1A4205ADF249}" dt="2020-06-18T16:16:01.856" v="2665" actId="20577"/>
          <ac:spMkLst>
            <pc:docMk/>
            <pc:sldMk cId="3285178332" sldId="274"/>
            <ac:spMk id="2" creationId="{DA5EF5F6-D3CD-48D8-A16F-44A1ED80E78D}"/>
          </ac:spMkLst>
        </pc:spChg>
        <pc:spChg chg="mod">
          <ac:chgData name="Annanay Kapila" userId="333c25d8f56949d8" providerId="LiveId" clId="{40A5659F-09DE-4485-9DDA-1A4205ADF249}" dt="2020-06-18T16:31:22.093" v="3366" actId="20577"/>
          <ac:spMkLst>
            <pc:docMk/>
            <pc:sldMk cId="3285178332" sldId="274"/>
            <ac:spMk id="3" creationId="{2E3DA3E3-7547-4FB8-ABE7-BBBA12ACA61C}"/>
          </ac:spMkLst>
        </pc:spChg>
        <pc:spChg chg="add mod">
          <ac:chgData name="Annanay Kapila" userId="333c25d8f56949d8" providerId="LiveId" clId="{40A5659F-09DE-4485-9DDA-1A4205ADF249}" dt="2020-06-18T16:30:12.413" v="3176" actId="20577"/>
          <ac:spMkLst>
            <pc:docMk/>
            <pc:sldMk cId="3285178332" sldId="274"/>
            <ac:spMk id="5" creationId="{EC7449EC-C5FB-431D-8417-AF7F3250AD9D}"/>
          </ac:spMkLst>
        </pc:spChg>
        <pc:picChg chg="add mod">
          <ac:chgData name="Annanay Kapila" userId="333c25d8f56949d8" providerId="LiveId" clId="{40A5659F-09DE-4485-9DDA-1A4205ADF249}" dt="2020-06-18T16:08:53.326" v="2377" actId="1076"/>
          <ac:picMkLst>
            <pc:docMk/>
            <pc:sldMk cId="3285178332" sldId="274"/>
            <ac:picMk id="4" creationId="{C7316249-0EEC-4144-A9E7-22002AF7E9F5}"/>
          </ac:picMkLst>
        </pc:picChg>
      </pc:sldChg>
      <pc:sldChg chg="modSp new del mod">
        <pc:chgData name="Annanay Kapila" userId="333c25d8f56949d8" providerId="LiveId" clId="{40A5659F-09DE-4485-9DDA-1A4205ADF249}" dt="2020-06-18T16:08:42.216" v="2372" actId="47"/>
        <pc:sldMkLst>
          <pc:docMk/>
          <pc:sldMk cId="3806502353" sldId="274"/>
        </pc:sldMkLst>
        <pc:spChg chg="mod">
          <ac:chgData name="Annanay Kapila" userId="333c25d8f56949d8" providerId="LiveId" clId="{40A5659F-09DE-4485-9DDA-1A4205ADF249}" dt="2020-06-16T19:14:01.217" v="2333" actId="20577"/>
          <ac:spMkLst>
            <pc:docMk/>
            <pc:sldMk cId="3806502353" sldId="274"/>
            <ac:spMk id="2" creationId="{928C1E2A-ADC3-4934-A5D8-A8DBDE1E3F06}"/>
          </ac:spMkLst>
        </pc:spChg>
      </pc:sldChg>
      <pc:sldChg chg="new del">
        <pc:chgData name="Annanay Kapila" userId="333c25d8f56949d8" providerId="LiveId" clId="{40A5659F-09DE-4485-9DDA-1A4205ADF249}" dt="2020-06-18T16:15:52.329" v="2650" actId="47"/>
        <pc:sldMkLst>
          <pc:docMk/>
          <pc:sldMk cId="3940067787" sldId="275"/>
        </pc:sldMkLst>
      </pc:sldChg>
      <pc:sldChg chg="new del">
        <pc:chgData name="Annanay Kapila" userId="333c25d8f56949d8" providerId="LiveId" clId="{40A5659F-09DE-4485-9DDA-1A4205ADF249}" dt="2020-06-18T16:15:51.348" v="2649" actId="47"/>
        <pc:sldMkLst>
          <pc:docMk/>
          <pc:sldMk cId="325199042" sldId="276"/>
        </pc:sldMkLst>
      </pc:sldChg>
      <pc:sldChg chg="modSp new mod">
        <pc:chgData name="Annanay Kapila" userId="333c25d8f56949d8" providerId="LiveId" clId="{40A5659F-09DE-4485-9DDA-1A4205ADF249}" dt="2020-06-18T16:51:19.785" v="4339" actId="20577"/>
        <pc:sldMkLst>
          <pc:docMk/>
          <pc:sldMk cId="2032541590" sldId="277"/>
        </pc:sldMkLst>
        <pc:spChg chg="mod">
          <ac:chgData name="Annanay Kapila" userId="333c25d8f56949d8" providerId="LiveId" clId="{40A5659F-09DE-4485-9DDA-1A4205ADF249}" dt="2020-06-18T16:33:18.252" v="3456" actId="20577"/>
          <ac:spMkLst>
            <pc:docMk/>
            <pc:sldMk cId="2032541590" sldId="277"/>
            <ac:spMk id="2" creationId="{2F29C94F-7703-4F69-915A-AA0220B46E17}"/>
          </ac:spMkLst>
        </pc:spChg>
        <pc:spChg chg="mod">
          <ac:chgData name="Annanay Kapila" userId="333c25d8f56949d8" providerId="LiveId" clId="{40A5659F-09DE-4485-9DDA-1A4205ADF249}" dt="2020-06-18T16:51:19.785" v="4339" actId="20577"/>
          <ac:spMkLst>
            <pc:docMk/>
            <pc:sldMk cId="2032541590" sldId="277"/>
            <ac:spMk id="3" creationId="{D2494529-453C-446F-B54E-B863BA10BC1B}"/>
          </ac:spMkLst>
        </pc:spChg>
      </pc:sldChg>
      <pc:sldChg chg="addSp modSp new mod">
        <pc:chgData name="Annanay Kapila" userId="333c25d8f56949d8" providerId="LiveId" clId="{40A5659F-09DE-4485-9DDA-1A4205ADF249}" dt="2020-06-18T16:53:19.921" v="4433" actId="1076"/>
        <pc:sldMkLst>
          <pc:docMk/>
          <pc:sldMk cId="3688743024" sldId="278"/>
        </pc:sldMkLst>
        <pc:spChg chg="mod">
          <ac:chgData name="Annanay Kapila" userId="333c25d8f56949d8" providerId="LiveId" clId="{40A5659F-09DE-4485-9DDA-1A4205ADF249}" dt="2020-06-18T16:15:33.181" v="2617" actId="20577"/>
          <ac:spMkLst>
            <pc:docMk/>
            <pc:sldMk cId="3688743024" sldId="278"/>
            <ac:spMk id="2" creationId="{565A64FE-22A2-4858-B753-8E0176960ED2}"/>
          </ac:spMkLst>
        </pc:spChg>
        <pc:picChg chg="add mod">
          <ac:chgData name="Annanay Kapila" userId="333c25d8f56949d8" providerId="LiveId" clId="{40A5659F-09DE-4485-9DDA-1A4205ADF249}" dt="2020-06-18T16:53:19.921" v="4433" actId="1076"/>
          <ac:picMkLst>
            <pc:docMk/>
            <pc:sldMk cId="3688743024" sldId="278"/>
            <ac:picMk id="4" creationId="{3383AE0D-627D-42B8-858B-0ED6DCFA2150}"/>
          </ac:picMkLst>
        </pc:picChg>
      </pc:sldChg>
      <pc:sldChg chg="addSp modSp new mod">
        <pc:chgData name="Annanay Kapila" userId="333c25d8f56949d8" providerId="LiveId" clId="{40A5659F-09DE-4485-9DDA-1A4205ADF249}" dt="2020-06-18T16:54:49.551" v="4474" actId="14100"/>
        <pc:sldMkLst>
          <pc:docMk/>
          <pc:sldMk cId="3399050977" sldId="279"/>
        </pc:sldMkLst>
        <pc:spChg chg="mod">
          <ac:chgData name="Annanay Kapila" userId="333c25d8f56949d8" providerId="LiveId" clId="{40A5659F-09DE-4485-9DDA-1A4205ADF249}" dt="2020-06-18T16:15:46.096" v="2648" actId="20577"/>
          <ac:spMkLst>
            <pc:docMk/>
            <pc:sldMk cId="3399050977" sldId="279"/>
            <ac:spMk id="2" creationId="{D10459B5-3047-4601-952C-12A62CCFC43C}"/>
          </ac:spMkLst>
        </pc:spChg>
        <pc:spChg chg="mod">
          <ac:chgData name="Annanay Kapila" userId="333c25d8f56949d8" providerId="LiveId" clId="{40A5659F-09DE-4485-9DDA-1A4205ADF249}" dt="2020-06-18T16:54:45.987" v="4473" actId="20577"/>
          <ac:spMkLst>
            <pc:docMk/>
            <pc:sldMk cId="3399050977" sldId="279"/>
            <ac:spMk id="3" creationId="{1D49CCC2-81D0-4349-926C-AB51B4C6B702}"/>
          </ac:spMkLst>
        </pc:spChg>
        <pc:picChg chg="add mod">
          <ac:chgData name="Annanay Kapila" userId="333c25d8f56949d8" providerId="LiveId" clId="{40A5659F-09DE-4485-9DDA-1A4205ADF249}" dt="2020-06-18T16:54:49.551" v="4474" actId="14100"/>
          <ac:picMkLst>
            <pc:docMk/>
            <pc:sldMk cId="3399050977" sldId="279"/>
            <ac:picMk id="4" creationId="{86240BC9-7723-496C-A6B0-A4742BA85E87}"/>
          </ac:picMkLst>
        </pc:picChg>
      </pc:sldChg>
      <pc:sldChg chg="addSp modSp new mod">
        <pc:chgData name="Annanay Kapila" userId="333c25d8f56949d8" providerId="LiveId" clId="{40A5659F-09DE-4485-9DDA-1A4205ADF249}" dt="2020-06-18T16:50:08.572" v="4081" actId="20577"/>
        <pc:sldMkLst>
          <pc:docMk/>
          <pc:sldMk cId="1662253003" sldId="280"/>
        </pc:sldMkLst>
        <pc:spChg chg="mod">
          <ac:chgData name="Annanay Kapila" userId="333c25d8f56949d8" providerId="LiveId" clId="{40A5659F-09DE-4485-9DDA-1A4205ADF249}" dt="2020-06-18T16:44:54.220" v="3520" actId="20577"/>
          <ac:spMkLst>
            <pc:docMk/>
            <pc:sldMk cId="1662253003" sldId="280"/>
            <ac:spMk id="2" creationId="{BB26DB55-DF9C-4949-A8C6-E6382239755C}"/>
          </ac:spMkLst>
        </pc:spChg>
        <pc:spChg chg="mod">
          <ac:chgData name="Annanay Kapila" userId="333c25d8f56949d8" providerId="LiveId" clId="{40A5659F-09DE-4485-9DDA-1A4205ADF249}" dt="2020-06-18T16:50:08.572" v="4081" actId="20577"/>
          <ac:spMkLst>
            <pc:docMk/>
            <pc:sldMk cId="1662253003" sldId="280"/>
            <ac:spMk id="3" creationId="{56EEEE6E-C412-4DA0-94C7-CD7DCC35CED5}"/>
          </ac:spMkLst>
        </pc:spChg>
        <pc:picChg chg="add mod">
          <ac:chgData name="Annanay Kapila" userId="333c25d8f56949d8" providerId="LiveId" clId="{40A5659F-09DE-4485-9DDA-1A4205ADF249}" dt="2020-06-18T16:45:02.334" v="3522" actId="1076"/>
          <ac:picMkLst>
            <pc:docMk/>
            <pc:sldMk cId="1662253003" sldId="280"/>
            <ac:picMk id="4" creationId="{81A476C1-50AC-413D-8BC8-34CEE222529F}"/>
          </ac:picMkLst>
        </pc:picChg>
        <pc:picChg chg="add mod">
          <ac:chgData name="Annanay Kapila" userId="333c25d8f56949d8" providerId="LiveId" clId="{40A5659F-09DE-4485-9DDA-1A4205ADF249}" dt="2020-06-18T16:45:03.542" v="3523" actId="1076"/>
          <ac:picMkLst>
            <pc:docMk/>
            <pc:sldMk cId="1662253003" sldId="280"/>
            <ac:picMk id="5" creationId="{7AEB4140-6D2A-4E4B-B530-B04D20C829BA}"/>
          </ac:picMkLst>
        </pc:picChg>
      </pc:sldChg>
      <pc:sldChg chg="addSp modSp new mod">
        <pc:chgData name="Annanay Kapila" userId="333c25d8f56949d8" providerId="LiveId" clId="{40A5659F-09DE-4485-9DDA-1A4205ADF249}" dt="2020-06-18T16:56:19.694" v="4547"/>
        <pc:sldMkLst>
          <pc:docMk/>
          <pc:sldMk cId="3545477194" sldId="281"/>
        </pc:sldMkLst>
        <pc:spChg chg="mod">
          <ac:chgData name="Annanay Kapila" userId="333c25d8f56949d8" providerId="LiveId" clId="{40A5659F-09DE-4485-9DDA-1A4205ADF249}" dt="2020-06-18T16:53:29.331" v="4464" actId="20577"/>
          <ac:spMkLst>
            <pc:docMk/>
            <pc:sldMk cId="3545477194" sldId="281"/>
            <ac:spMk id="2" creationId="{110542E0-89EE-426D-B535-CFB73D1A0896}"/>
          </ac:spMkLst>
        </pc:spChg>
        <pc:spChg chg="mod">
          <ac:chgData name="Annanay Kapila" userId="333c25d8f56949d8" providerId="LiveId" clId="{40A5659F-09DE-4485-9DDA-1A4205ADF249}" dt="2020-06-18T16:56:19.694" v="4547"/>
          <ac:spMkLst>
            <pc:docMk/>
            <pc:sldMk cId="3545477194" sldId="281"/>
            <ac:spMk id="3" creationId="{9F506DAC-4C10-4F4B-A926-9EE8EB833E48}"/>
          </ac:spMkLst>
        </pc:spChg>
        <pc:picChg chg="add mod">
          <ac:chgData name="Annanay Kapila" userId="333c25d8f56949d8" providerId="LiveId" clId="{40A5659F-09DE-4485-9DDA-1A4205ADF249}" dt="2020-06-18T16:55:07.768" v="4476" actId="14100"/>
          <ac:picMkLst>
            <pc:docMk/>
            <pc:sldMk cId="3545477194" sldId="281"/>
            <ac:picMk id="4" creationId="{DCB8377C-5C78-462C-BFAC-7814F04D2F5D}"/>
          </ac:picMkLst>
        </pc:picChg>
      </pc:sldChg>
      <pc:sldChg chg="addSp delSp modSp new mod">
        <pc:chgData name="Annanay Kapila" userId="333c25d8f56949d8" providerId="LiveId" clId="{40A5659F-09DE-4485-9DDA-1A4205ADF249}" dt="2020-06-18T16:56:31.375" v="4551" actId="1076"/>
        <pc:sldMkLst>
          <pc:docMk/>
          <pc:sldMk cId="3149269151" sldId="282"/>
        </pc:sldMkLst>
        <pc:spChg chg="mod">
          <ac:chgData name="Annanay Kapila" userId="333c25d8f56949d8" providerId="LiveId" clId="{40A5659F-09DE-4485-9DDA-1A4205ADF249}" dt="2020-06-18T16:55:31.753" v="4523" actId="20577"/>
          <ac:spMkLst>
            <pc:docMk/>
            <pc:sldMk cId="3149269151" sldId="282"/>
            <ac:spMk id="2" creationId="{65B5A5E9-51B5-4C9D-B619-EE2AD3E08C41}"/>
          </ac:spMkLst>
        </pc:spChg>
        <pc:spChg chg="del">
          <ac:chgData name="Annanay Kapila" userId="333c25d8f56949d8" providerId="LiveId" clId="{40A5659F-09DE-4485-9DDA-1A4205ADF249}" dt="2020-06-18T16:55:41.353" v="4527" actId="478"/>
          <ac:spMkLst>
            <pc:docMk/>
            <pc:sldMk cId="3149269151" sldId="282"/>
            <ac:spMk id="3" creationId="{B9CDDE77-009D-47AC-B182-D2391FC880A0}"/>
          </ac:spMkLst>
        </pc:spChg>
        <pc:spChg chg="add mod">
          <ac:chgData name="Annanay Kapila" userId="333c25d8f56949d8" providerId="LiveId" clId="{40A5659F-09DE-4485-9DDA-1A4205ADF249}" dt="2020-06-18T16:56:29.734" v="4550" actId="1076"/>
          <ac:spMkLst>
            <pc:docMk/>
            <pc:sldMk cId="3149269151" sldId="282"/>
            <ac:spMk id="8" creationId="{76267DA2-73C5-48BF-B8EB-EDB68AF3D5DA}"/>
          </ac:spMkLst>
        </pc:spChg>
        <pc:picChg chg="add mod">
          <ac:chgData name="Annanay Kapila" userId="333c25d8f56949d8" providerId="LiveId" clId="{40A5659F-09DE-4485-9DDA-1A4205ADF249}" dt="2020-06-18T16:56:31.375" v="4551" actId="1076"/>
          <ac:picMkLst>
            <pc:docMk/>
            <pc:sldMk cId="3149269151" sldId="282"/>
            <ac:picMk id="4" creationId="{186AE169-E9AA-45E6-9A4B-EC48C5BD55FF}"/>
          </ac:picMkLst>
        </pc:picChg>
      </pc:sldChg>
      <pc:sldChg chg="modSp new mod">
        <pc:chgData name="Annanay Kapila" userId="333c25d8f56949d8" providerId="LiveId" clId="{40A5659F-09DE-4485-9DDA-1A4205ADF249}" dt="2020-06-23T10:36:40.247" v="6168" actId="20577"/>
        <pc:sldMkLst>
          <pc:docMk/>
          <pc:sldMk cId="1720655337" sldId="283"/>
        </pc:sldMkLst>
        <pc:spChg chg="mod">
          <ac:chgData name="Annanay Kapila" userId="333c25d8f56949d8" providerId="LiveId" clId="{40A5659F-09DE-4485-9DDA-1A4205ADF249}" dt="2020-06-20T19:03:37.207" v="5320" actId="20577"/>
          <ac:spMkLst>
            <pc:docMk/>
            <pc:sldMk cId="1720655337" sldId="283"/>
            <ac:spMk id="2" creationId="{A8B8131F-68B2-47CA-A578-BAC440340A2C}"/>
          </ac:spMkLst>
        </pc:spChg>
        <pc:spChg chg="mod">
          <ac:chgData name="Annanay Kapila" userId="333c25d8f56949d8" providerId="LiveId" clId="{40A5659F-09DE-4485-9DDA-1A4205ADF249}" dt="2020-06-23T10:36:40.247" v="6168" actId="20577"/>
          <ac:spMkLst>
            <pc:docMk/>
            <pc:sldMk cId="1720655337" sldId="283"/>
            <ac:spMk id="3" creationId="{E3ED8E95-F065-4FC0-8E66-31032FAC5DB9}"/>
          </ac:spMkLst>
        </pc:spChg>
      </pc:sldChg>
      <pc:sldChg chg="modSp new mod ord">
        <pc:chgData name="Annanay Kapila" userId="333c25d8f56949d8" providerId="LiveId" clId="{40A5659F-09DE-4485-9DDA-1A4205ADF249}" dt="2020-06-23T16:41:16.073" v="7469" actId="20577"/>
        <pc:sldMkLst>
          <pc:docMk/>
          <pc:sldMk cId="3868363432" sldId="284"/>
        </pc:sldMkLst>
        <pc:spChg chg="mod">
          <ac:chgData name="Annanay Kapila" userId="333c25d8f56949d8" providerId="LiveId" clId="{40A5659F-09DE-4485-9DDA-1A4205ADF249}" dt="2020-06-23T12:33:33.432" v="6393" actId="20577"/>
          <ac:spMkLst>
            <pc:docMk/>
            <pc:sldMk cId="3868363432" sldId="284"/>
            <ac:spMk id="2" creationId="{0EB91AD2-0E80-4BE5-886E-652826580461}"/>
          </ac:spMkLst>
        </pc:spChg>
        <pc:spChg chg="mod">
          <ac:chgData name="Annanay Kapila" userId="333c25d8f56949d8" providerId="LiveId" clId="{40A5659F-09DE-4485-9DDA-1A4205ADF249}" dt="2020-06-23T16:41:16.073" v="7469" actId="20577"/>
          <ac:spMkLst>
            <pc:docMk/>
            <pc:sldMk cId="3868363432" sldId="284"/>
            <ac:spMk id="3" creationId="{D19CA2AF-D05D-4EDA-AF6F-78C0E7E8C944}"/>
          </ac:spMkLst>
        </pc:spChg>
      </pc:sldChg>
      <pc:sldChg chg="addSp delSp modSp new mod">
        <pc:chgData name="Annanay Kapila" userId="333c25d8f56949d8" providerId="LiveId" clId="{40A5659F-09DE-4485-9DDA-1A4205ADF249}" dt="2020-06-21T20:43:54.010" v="5858" actId="14100"/>
        <pc:sldMkLst>
          <pc:docMk/>
          <pc:sldMk cId="1358112946" sldId="285"/>
        </pc:sldMkLst>
        <pc:spChg chg="mod">
          <ac:chgData name="Annanay Kapila" userId="333c25d8f56949d8" providerId="LiveId" clId="{40A5659F-09DE-4485-9DDA-1A4205ADF249}" dt="2020-06-21T15:42:46.218" v="5676" actId="1076"/>
          <ac:spMkLst>
            <pc:docMk/>
            <pc:sldMk cId="1358112946" sldId="285"/>
            <ac:spMk id="2" creationId="{07C57F7F-85AE-4014-B74C-A87F2EC2AC22}"/>
          </ac:spMkLst>
        </pc:spChg>
        <pc:spChg chg="mod">
          <ac:chgData name="Annanay Kapila" userId="333c25d8f56949d8" providerId="LiveId" clId="{40A5659F-09DE-4485-9DDA-1A4205ADF249}" dt="2020-06-21T15:42:49.442" v="5677" actId="1076"/>
          <ac:spMkLst>
            <pc:docMk/>
            <pc:sldMk cId="1358112946" sldId="285"/>
            <ac:spMk id="3" creationId="{8BF31A83-2F00-4880-A8BB-2D8D8D55F460}"/>
          </ac:spMkLst>
        </pc:spChg>
        <pc:grpChg chg="add del mod">
          <ac:chgData name="Annanay Kapila" userId="333c25d8f56949d8" providerId="LiveId" clId="{40A5659F-09DE-4485-9DDA-1A4205ADF249}" dt="2020-06-21T19:59:48.887" v="5692" actId="478"/>
          <ac:grpSpMkLst>
            <pc:docMk/>
            <pc:sldMk cId="1358112946" sldId="285"/>
            <ac:grpSpMk id="7" creationId="{D911166F-D7F8-4DA8-9BFE-4DC4DF644CA9}"/>
          </ac:grpSpMkLst>
        </pc:grpChg>
        <pc:grpChg chg="add mod ord">
          <ac:chgData name="Annanay Kapila" userId="333c25d8f56949d8" providerId="LiveId" clId="{40A5659F-09DE-4485-9DDA-1A4205ADF249}" dt="2020-06-21T20:43:54.010" v="5858" actId="14100"/>
          <ac:grpSpMkLst>
            <pc:docMk/>
            <pc:sldMk cId="1358112946" sldId="285"/>
            <ac:grpSpMk id="11" creationId="{D6EF708E-43A0-446A-A373-965546A2E447}"/>
          </ac:grpSpMkLst>
        </pc:grpChg>
        <pc:picChg chg="add mod">
          <ac:chgData name="Annanay Kapila" userId="333c25d8f56949d8" providerId="LiveId" clId="{40A5659F-09DE-4485-9DDA-1A4205ADF249}" dt="2020-06-21T15:43:18.078" v="5678" actId="164"/>
          <ac:picMkLst>
            <pc:docMk/>
            <pc:sldMk cId="1358112946" sldId="285"/>
            <ac:picMk id="4" creationId="{2728173B-3721-463C-9A74-3FF5422312E7}"/>
          </ac:picMkLst>
        </pc:picChg>
        <pc:picChg chg="add mod">
          <ac:chgData name="Annanay Kapila" userId="333c25d8f56949d8" providerId="LiveId" clId="{40A5659F-09DE-4485-9DDA-1A4205ADF249}" dt="2020-06-21T15:43:18.078" v="5678" actId="164"/>
          <ac:picMkLst>
            <pc:docMk/>
            <pc:sldMk cId="1358112946" sldId="285"/>
            <ac:picMk id="5" creationId="{CB551911-E6BC-4414-A384-A62651AEFCDE}"/>
          </ac:picMkLst>
        </pc:picChg>
        <pc:picChg chg="add mod">
          <ac:chgData name="Annanay Kapila" userId="333c25d8f56949d8" providerId="LiveId" clId="{40A5659F-09DE-4485-9DDA-1A4205ADF249}" dt="2020-06-21T15:43:18.078" v="5678" actId="164"/>
          <ac:picMkLst>
            <pc:docMk/>
            <pc:sldMk cId="1358112946" sldId="285"/>
            <ac:picMk id="6" creationId="{D787F547-1659-4CEE-9F71-0D69F17B45CC}"/>
          </ac:picMkLst>
        </pc:picChg>
        <pc:picChg chg="add mod">
          <ac:chgData name="Annanay Kapila" userId="333c25d8f56949d8" providerId="LiveId" clId="{40A5659F-09DE-4485-9DDA-1A4205ADF249}" dt="2020-06-21T20:43:47.073" v="5856" actId="164"/>
          <ac:picMkLst>
            <pc:docMk/>
            <pc:sldMk cId="1358112946" sldId="285"/>
            <ac:picMk id="8" creationId="{BD88E926-8D08-499D-922E-CE7B94B48F31}"/>
          </ac:picMkLst>
        </pc:picChg>
        <pc:picChg chg="add mod">
          <ac:chgData name="Annanay Kapila" userId="333c25d8f56949d8" providerId="LiveId" clId="{40A5659F-09DE-4485-9DDA-1A4205ADF249}" dt="2020-06-21T20:43:47.073" v="5856" actId="164"/>
          <ac:picMkLst>
            <pc:docMk/>
            <pc:sldMk cId="1358112946" sldId="285"/>
            <ac:picMk id="9" creationId="{866DA005-25B2-49C8-9C8C-DF9770D5191F}"/>
          </ac:picMkLst>
        </pc:picChg>
        <pc:picChg chg="add mod">
          <ac:chgData name="Annanay Kapila" userId="333c25d8f56949d8" providerId="LiveId" clId="{40A5659F-09DE-4485-9DDA-1A4205ADF249}" dt="2020-06-21T20:43:47.073" v="5856" actId="164"/>
          <ac:picMkLst>
            <pc:docMk/>
            <pc:sldMk cId="1358112946" sldId="285"/>
            <ac:picMk id="10" creationId="{4924470D-621D-4B55-9F0C-6CFA51DECC55}"/>
          </ac:picMkLst>
        </pc:picChg>
      </pc:sldChg>
      <pc:sldChg chg="addSp modSp new mod">
        <pc:chgData name="Annanay Kapila" userId="333c25d8f56949d8" providerId="LiveId" clId="{40A5659F-09DE-4485-9DDA-1A4205ADF249}" dt="2020-06-23T12:07:52.814" v="6176" actId="20577"/>
        <pc:sldMkLst>
          <pc:docMk/>
          <pc:sldMk cId="563156703" sldId="286"/>
        </pc:sldMkLst>
        <pc:spChg chg="mod">
          <ac:chgData name="Annanay Kapila" userId="333c25d8f56949d8" providerId="LiveId" clId="{40A5659F-09DE-4485-9DDA-1A4205ADF249}" dt="2020-06-21T15:45:33.474" v="5686" actId="20577"/>
          <ac:spMkLst>
            <pc:docMk/>
            <pc:sldMk cId="563156703" sldId="286"/>
            <ac:spMk id="2" creationId="{F2F0EE85-C29B-4646-9F04-0C9E48D7E666}"/>
          </ac:spMkLst>
        </pc:spChg>
        <pc:spChg chg="mod">
          <ac:chgData name="Annanay Kapila" userId="333c25d8f56949d8" providerId="LiveId" clId="{40A5659F-09DE-4485-9DDA-1A4205ADF249}" dt="2020-06-23T12:07:52.814" v="6176" actId="20577"/>
          <ac:spMkLst>
            <pc:docMk/>
            <pc:sldMk cId="563156703" sldId="286"/>
            <ac:spMk id="3" creationId="{FB5E14B9-118D-4B4F-9DDD-21DFE7AA73D2}"/>
          </ac:spMkLst>
        </pc:spChg>
        <pc:grpChg chg="add mod ord">
          <ac:chgData name="Annanay Kapila" userId="333c25d8f56949d8" providerId="LiveId" clId="{40A5659F-09DE-4485-9DDA-1A4205ADF249}" dt="2020-06-21T20:45:51.587" v="5892" actId="1076"/>
          <ac:grpSpMkLst>
            <pc:docMk/>
            <pc:sldMk cId="563156703" sldId="286"/>
            <ac:grpSpMk id="8" creationId="{D9D1A7F0-3C24-4F22-9C7A-8BD8D23B7ECD}"/>
          </ac:grpSpMkLst>
        </pc:grpChg>
        <pc:picChg chg="add mod">
          <ac:chgData name="Annanay Kapila" userId="333c25d8f56949d8" providerId="LiveId" clId="{40A5659F-09DE-4485-9DDA-1A4205ADF249}" dt="2020-06-21T20:45:39.634" v="5889" actId="164"/>
          <ac:picMkLst>
            <pc:docMk/>
            <pc:sldMk cId="563156703" sldId="286"/>
            <ac:picMk id="4" creationId="{01349025-8B1E-4C8F-B319-501194DE2579}"/>
          </ac:picMkLst>
        </pc:picChg>
        <pc:picChg chg="add mod">
          <ac:chgData name="Annanay Kapila" userId="333c25d8f56949d8" providerId="LiveId" clId="{40A5659F-09DE-4485-9DDA-1A4205ADF249}" dt="2020-06-21T20:45:39.634" v="5889" actId="164"/>
          <ac:picMkLst>
            <pc:docMk/>
            <pc:sldMk cId="563156703" sldId="286"/>
            <ac:picMk id="5" creationId="{DB643C7E-2953-40C2-B2F1-9C49443FC2EB}"/>
          </ac:picMkLst>
        </pc:picChg>
        <pc:picChg chg="add mod">
          <ac:chgData name="Annanay Kapila" userId="333c25d8f56949d8" providerId="LiveId" clId="{40A5659F-09DE-4485-9DDA-1A4205ADF249}" dt="2020-06-21T20:45:39.634" v="5889" actId="164"/>
          <ac:picMkLst>
            <pc:docMk/>
            <pc:sldMk cId="563156703" sldId="286"/>
            <ac:picMk id="6" creationId="{AE666EDD-C4A9-4E79-B0AE-BDE719E652CA}"/>
          </ac:picMkLst>
        </pc:picChg>
        <pc:picChg chg="add mod">
          <ac:chgData name="Annanay Kapila" userId="333c25d8f56949d8" providerId="LiveId" clId="{40A5659F-09DE-4485-9DDA-1A4205ADF249}" dt="2020-06-21T20:45:39.634" v="5889" actId="164"/>
          <ac:picMkLst>
            <pc:docMk/>
            <pc:sldMk cId="563156703" sldId="286"/>
            <ac:picMk id="7" creationId="{57E8F4DD-5BDC-4A93-9F69-8EE36BFD23E8}"/>
          </ac:picMkLst>
        </pc:picChg>
      </pc:sldChg>
      <pc:sldChg chg="addSp modSp new mod">
        <pc:chgData name="Annanay Kapila" userId="333c25d8f56949d8" providerId="LiveId" clId="{40A5659F-09DE-4485-9DDA-1A4205ADF249}" dt="2020-06-23T16:39:46.112" v="7451" actId="20577"/>
        <pc:sldMkLst>
          <pc:docMk/>
          <pc:sldMk cId="1842836331" sldId="287"/>
        </pc:sldMkLst>
        <pc:spChg chg="mod">
          <ac:chgData name="Annanay Kapila" userId="333c25d8f56949d8" providerId="LiveId" clId="{40A5659F-09DE-4485-9DDA-1A4205ADF249}" dt="2020-06-20T19:05:42.362" v="5591" actId="5793"/>
          <ac:spMkLst>
            <pc:docMk/>
            <pc:sldMk cId="1842836331" sldId="287"/>
            <ac:spMk id="2" creationId="{60460397-207A-4693-821A-30DCCCD3A8CB}"/>
          </ac:spMkLst>
        </pc:spChg>
        <pc:spChg chg="mod">
          <ac:chgData name="Annanay Kapila" userId="333c25d8f56949d8" providerId="LiveId" clId="{40A5659F-09DE-4485-9DDA-1A4205ADF249}" dt="2020-06-23T16:39:46.112" v="7451" actId="20577"/>
          <ac:spMkLst>
            <pc:docMk/>
            <pc:sldMk cId="1842836331" sldId="287"/>
            <ac:spMk id="3" creationId="{392EB81F-6F33-488B-8C0D-ECCE50271FE0}"/>
          </ac:spMkLst>
        </pc:spChg>
        <pc:spChg chg="add mod">
          <ac:chgData name="Annanay Kapila" userId="333c25d8f56949d8" providerId="LiveId" clId="{40A5659F-09DE-4485-9DDA-1A4205ADF249}" dt="2020-06-23T16:27:28.597" v="7330" actId="1076"/>
          <ac:spMkLst>
            <pc:docMk/>
            <pc:sldMk cId="1842836331" sldId="287"/>
            <ac:spMk id="5" creationId="{62290C45-740A-4AA3-9F5F-E8193377C2EF}"/>
          </ac:spMkLst>
        </pc:spChg>
        <pc:picChg chg="add mod">
          <ac:chgData name="Annanay Kapila" userId="333c25d8f56949d8" providerId="LiveId" clId="{40A5659F-09DE-4485-9DDA-1A4205ADF249}" dt="2020-06-23T16:26:45.675" v="7278" actId="1076"/>
          <ac:picMkLst>
            <pc:docMk/>
            <pc:sldMk cId="1842836331" sldId="287"/>
            <ac:picMk id="4" creationId="{EE0DAD59-3DE0-49BA-AA41-20CE46247D74}"/>
          </ac:picMkLst>
        </pc:picChg>
      </pc:sldChg>
      <pc:sldChg chg="modSp new mod">
        <pc:chgData name="Annanay Kapila" userId="333c25d8f56949d8" providerId="LiveId" clId="{40A5659F-09DE-4485-9DDA-1A4205ADF249}" dt="2020-06-23T16:40:14.776" v="7467" actId="20577"/>
        <pc:sldMkLst>
          <pc:docMk/>
          <pc:sldMk cId="3944327097" sldId="288"/>
        </pc:sldMkLst>
        <pc:spChg chg="mod">
          <ac:chgData name="Annanay Kapila" userId="333c25d8f56949d8" providerId="LiveId" clId="{40A5659F-09DE-4485-9DDA-1A4205ADF249}" dt="2020-06-20T19:05:58.278" v="5607" actId="20577"/>
          <ac:spMkLst>
            <pc:docMk/>
            <pc:sldMk cId="3944327097" sldId="288"/>
            <ac:spMk id="2" creationId="{00B43AD7-98CA-4B8E-B83C-2EB384227646}"/>
          </ac:spMkLst>
        </pc:spChg>
        <pc:spChg chg="mod">
          <ac:chgData name="Annanay Kapila" userId="333c25d8f56949d8" providerId="LiveId" clId="{40A5659F-09DE-4485-9DDA-1A4205ADF249}" dt="2020-06-23T16:40:14.776" v="7467" actId="20577"/>
          <ac:spMkLst>
            <pc:docMk/>
            <pc:sldMk cId="3944327097" sldId="288"/>
            <ac:spMk id="3" creationId="{62DEFA2D-ED57-4F84-8899-6D81A7CE3104}"/>
          </ac:spMkLst>
        </pc:spChg>
      </pc:sldChg>
      <pc:sldChg chg="addSp delSp modSp new mod">
        <pc:chgData name="Annanay Kapila" userId="333c25d8f56949d8" providerId="LiveId" clId="{40A5659F-09DE-4485-9DDA-1A4205ADF249}" dt="2020-06-21T20:49:40.048" v="6060" actId="14100"/>
        <pc:sldMkLst>
          <pc:docMk/>
          <pc:sldMk cId="3726362488" sldId="289"/>
        </pc:sldMkLst>
        <pc:spChg chg="del mod">
          <ac:chgData name="Annanay Kapila" userId="333c25d8f56949d8" providerId="LiveId" clId="{40A5659F-09DE-4485-9DDA-1A4205ADF249}" dt="2020-06-21T20:12:44.563" v="5797" actId="478"/>
          <ac:spMkLst>
            <pc:docMk/>
            <pc:sldMk cId="3726362488" sldId="289"/>
            <ac:spMk id="2" creationId="{27FB9A1E-4EFE-4D5D-8064-85FD9B9A5381}"/>
          </ac:spMkLst>
        </pc:spChg>
        <pc:spChg chg="del">
          <ac:chgData name="Annanay Kapila" userId="333c25d8f56949d8" providerId="LiveId" clId="{40A5659F-09DE-4485-9DDA-1A4205ADF249}" dt="2020-06-21T20:04:36.244" v="5783" actId="478"/>
          <ac:spMkLst>
            <pc:docMk/>
            <pc:sldMk cId="3726362488" sldId="289"/>
            <ac:spMk id="3" creationId="{25F3D883-56A0-455B-9FEA-B853BA1498DC}"/>
          </ac:spMkLst>
        </pc:spChg>
        <pc:spChg chg="add del mod">
          <ac:chgData name="Annanay Kapila" userId="333c25d8f56949d8" providerId="LiveId" clId="{40A5659F-09DE-4485-9DDA-1A4205ADF249}" dt="2020-06-21T20:12:47.866" v="5798" actId="478"/>
          <ac:spMkLst>
            <pc:docMk/>
            <pc:sldMk cId="3726362488" sldId="289"/>
            <ac:spMk id="9" creationId="{A8D6716C-6D82-49F5-8391-80D982FEF22E}"/>
          </ac:spMkLst>
        </pc:spChg>
        <pc:grpChg chg="add mod">
          <ac:chgData name="Annanay Kapila" userId="333c25d8f56949d8" providerId="LiveId" clId="{40A5659F-09DE-4485-9DDA-1A4205ADF249}" dt="2020-06-21T20:49:40.048" v="6060" actId="14100"/>
          <ac:grpSpMkLst>
            <pc:docMk/>
            <pc:sldMk cId="3726362488" sldId="289"/>
            <ac:grpSpMk id="15" creationId="{D9045DBC-F69C-4AC9-B3A3-9E3551DB0561}"/>
          </ac:grpSpMkLst>
        </pc:grpChg>
        <pc:picChg chg="add del mod">
          <ac:chgData name="Annanay Kapila" userId="333c25d8f56949d8" providerId="LiveId" clId="{40A5659F-09DE-4485-9DDA-1A4205ADF249}" dt="2020-06-21T20:12:56.629" v="5801" actId="21"/>
          <ac:picMkLst>
            <pc:docMk/>
            <pc:sldMk cId="3726362488" sldId="289"/>
            <ac:picMk id="4" creationId="{7E80987F-F97A-4C8F-835A-EF49E7BFEFFF}"/>
          </ac:picMkLst>
        </pc:picChg>
        <pc:picChg chg="add del mod">
          <ac:chgData name="Annanay Kapila" userId="333c25d8f56949d8" providerId="LiveId" clId="{40A5659F-09DE-4485-9DDA-1A4205ADF249}" dt="2020-06-21T20:13:01.311" v="5803" actId="21"/>
          <ac:picMkLst>
            <pc:docMk/>
            <pc:sldMk cId="3726362488" sldId="289"/>
            <ac:picMk id="5" creationId="{C4A4CBF3-8B85-4CEC-BCEC-3EE794236949}"/>
          </ac:picMkLst>
        </pc:picChg>
        <pc:picChg chg="add mod">
          <ac:chgData name="Annanay Kapila" userId="333c25d8f56949d8" providerId="LiveId" clId="{40A5659F-09DE-4485-9DDA-1A4205ADF249}" dt="2020-06-21T20:49:33.142" v="6059" actId="164"/>
          <ac:picMkLst>
            <pc:docMk/>
            <pc:sldMk cId="3726362488" sldId="289"/>
            <ac:picMk id="6" creationId="{068EE881-6492-4209-BE60-64266DA1F796}"/>
          </ac:picMkLst>
        </pc:picChg>
        <pc:picChg chg="add mod">
          <ac:chgData name="Annanay Kapila" userId="333c25d8f56949d8" providerId="LiveId" clId="{40A5659F-09DE-4485-9DDA-1A4205ADF249}" dt="2020-06-21T20:49:33.142" v="6059" actId="164"/>
          <ac:picMkLst>
            <pc:docMk/>
            <pc:sldMk cId="3726362488" sldId="289"/>
            <ac:picMk id="7" creationId="{A564882B-39D7-4C38-B45D-C424FF23F4C1}"/>
          </ac:picMkLst>
        </pc:picChg>
        <pc:picChg chg="add mod">
          <ac:chgData name="Annanay Kapila" userId="333c25d8f56949d8" providerId="LiveId" clId="{40A5659F-09DE-4485-9DDA-1A4205ADF249}" dt="2020-06-21T20:49:33.142" v="6059" actId="164"/>
          <ac:picMkLst>
            <pc:docMk/>
            <pc:sldMk cId="3726362488" sldId="289"/>
            <ac:picMk id="10" creationId="{3D253616-2916-4301-881C-AEF5B78A1186}"/>
          </ac:picMkLst>
        </pc:picChg>
        <pc:picChg chg="add del">
          <ac:chgData name="Annanay Kapila" userId="333c25d8f56949d8" providerId="LiveId" clId="{40A5659F-09DE-4485-9DDA-1A4205ADF249}" dt="2020-06-21T20:16:46.053" v="5816" actId="478"/>
          <ac:picMkLst>
            <pc:docMk/>
            <pc:sldMk cId="3726362488" sldId="289"/>
            <ac:picMk id="11" creationId="{AF6C3287-EC3F-4D96-87BA-7121C7281F2C}"/>
          </ac:picMkLst>
        </pc:picChg>
        <pc:picChg chg="add mod">
          <ac:chgData name="Annanay Kapila" userId="333c25d8f56949d8" providerId="LiveId" clId="{40A5659F-09DE-4485-9DDA-1A4205ADF249}" dt="2020-06-21T20:49:33.142" v="6059" actId="164"/>
          <ac:picMkLst>
            <pc:docMk/>
            <pc:sldMk cId="3726362488" sldId="289"/>
            <ac:picMk id="12" creationId="{55BB646B-3821-467F-9F36-136628842A9E}"/>
          </ac:picMkLst>
        </pc:picChg>
        <pc:picChg chg="add mod">
          <ac:chgData name="Annanay Kapila" userId="333c25d8f56949d8" providerId="LiveId" clId="{40A5659F-09DE-4485-9DDA-1A4205ADF249}" dt="2020-06-21T20:49:33.142" v="6059" actId="164"/>
          <ac:picMkLst>
            <pc:docMk/>
            <pc:sldMk cId="3726362488" sldId="289"/>
            <ac:picMk id="13" creationId="{72AEFBB3-2944-498E-92C4-599DFE627993}"/>
          </ac:picMkLst>
        </pc:picChg>
        <pc:picChg chg="add mod">
          <ac:chgData name="Annanay Kapila" userId="333c25d8f56949d8" providerId="LiveId" clId="{40A5659F-09DE-4485-9DDA-1A4205ADF249}" dt="2020-06-21T20:49:33.142" v="6059" actId="164"/>
          <ac:picMkLst>
            <pc:docMk/>
            <pc:sldMk cId="3726362488" sldId="289"/>
            <ac:picMk id="14" creationId="{7247AEF4-8136-4CB4-9C66-C1D52BD058A1}"/>
          </ac:picMkLst>
        </pc:picChg>
      </pc:sldChg>
      <pc:sldChg chg="add del">
        <pc:chgData name="Annanay Kapila" userId="333c25d8f56949d8" providerId="LiveId" clId="{40A5659F-09DE-4485-9DDA-1A4205ADF249}" dt="2020-06-21T20:39:02.220" v="5824"/>
        <pc:sldMkLst>
          <pc:docMk/>
          <pc:sldMk cId="400447069" sldId="290"/>
        </pc:sldMkLst>
      </pc:sldChg>
      <pc:sldChg chg="addSp delSp modSp new mod">
        <pc:chgData name="Annanay Kapila" userId="333c25d8f56949d8" providerId="LiveId" clId="{40A5659F-09DE-4485-9DDA-1A4205ADF249}" dt="2020-06-23T13:11:00.228" v="6990" actId="20577"/>
        <pc:sldMkLst>
          <pc:docMk/>
          <pc:sldMk cId="1346006921" sldId="290"/>
        </pc:sldMkLst>
        <pc:spChg chg="mod">
          <ac:chgData name="Annanay Kapila" userId="333c25d8f56949d8" providerId="LiveId" clId="{40A5659F-09DE-4485-9DDA-1A4205ADF249}" dt="2020-06-23T12:40:57.712" v="6663" actId="1076"/>
          <ac:spMkLst>
            <pc:docMk/>
            <pc:sldMk cId="1346006921" sldId="290"/>
            <ac:spMk id="2" creationId="{32E8879B-3762-4BD9-87E0-2E2B387332B1}"/>
          </ac:spMkLst>
        </pc:spChg>
        <pc:spChg chg="del mod">
          <ac:chgData name="Annanay Kapila" userId="333c25d8f56949d8" providerId="LiveId" clId="{40A5659F-09DE-4485-9DDA-1A4205ADF249}" dt="2020-06-23T12:52:58.247" v="6675"/>
          <ac:spMkLst>
            <pc:docMk/>
            <pc:sldMk cId="1346006921" sldId="290"/>
            <ac:spMk id="3" creationId="{20351944-E80C-48C5-B6E5-1689739BDB89}"/>
          </ac:spMkLst>
        </pc:spChg>
        <pc:spChg chg="add mod">
          <ac:chgData name="Annanay Kapila" userId="333c25d8f56949d8" providerId="LiveId" clId="{40A5659F-09DE-4485-9DDA-1A4205ADF249}" dt="2020-06-23T13:07:31.371" v="6825" actId="20577"/>
          <ac:spMkLst>
            <pc:docMk/>
            <pc:sldMk cId="1346006921" sldId="290"/>
            <ac:spMk id="6" creationId="{17562532-12EE-478C-975E-68C172B24282}"/>
          </ac:spMkLst>
        </pc:spChg>
        <pc:spChg chg="add mod">
          <ac:chgData name="Annanay Kapila" userId="333c25d8f56949d8" providerId="LiveId" clId="{40A5659F-09DE-4485-9DDA-1A4205ADF249}" dt="2020-06-23T13:11:00.228" v="6990" actId="20577"/>
          <ac:spMkLst>
            <pc:docMk/>
            <pc:sldMk cId="1346006921" sldId="290"/>
            <ac:spMk id="8" creationId="{0380A268-4209-431B-8AF7-E0E7FBA6BF07}"/>
          </ac:spMkLst>
        </pc:spChg>
        <pc:picChg chg="add mod">
          <ac:chgData name="Annanay Kapila" userId="333c25d8f56949d8" providerId="LiveId" clId="{40A5659F-09DE-4485-9DDA-1A4205ADF249}" dt="2020-06-23T13:08:49.721" v="6836" actId="14100"/>
          <ac:picMkLst>
            <pc:docMk/>
            <pc:sldMk cId="1346006921" sldId="290"/>
            <ac:picMk id="4" creationId="{FB4B0418-59B3-433C-94C1-274BBAAA0F5B}"/>
          </ac:picMkLst>
        </pc:picChg>
        <pc:picChg chg="add mod">
          <ac:chgData name="Annanay Kapila" userId="333c25d8f56949d8" providerId="LiveId" clId="{40A5659F-09DE-4485-9DDA-1A4205ADF249}" dt="2020-06-23T13:10:55.607" v="6988" actId="1076"/>
          <ac:picMkLst>
            <pc:docMk/>
            <pc:sldMk cId="1346006921" sldId="290"/>
            <ac:picMk id="5" creationId="{B1DBC952-4F10-439A-A07C-600435C87542}"/>
          </ac:picMkLst>
        </pc:picChg>
        <pc:picChg chg="add mod">
          <ac:chgData name="Annanay Kapila" userId="333c25d8f56949d8" providerId="LiveId" clId="{40A5659F-09DE-4485-9DDA-1A4205ADF249}" dt="2020-06-23T13:10:06.170" v="6852" actId="1076"/>
          <ac:picMkLst>
            <pc:docMk/>
            <pc:sldMk cId="1346006921" sldId="290"/>
            <ac:picMk id="7" creationId="{3A3A922A-935C-46CE-8974-8DB18BBD08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E74F-422E-4280-B5C6-F694E3C55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0D94F4-30B3-4D6D-8E32-C2A3BA47A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0F18B3-5D02-491C-8C1E-73F6D5C35137}"/>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5" name="Footer Placeholder 4">
            <a:extLst>
              <a:ext uri="{FF2B5EF4-FFF2-40B4-BE49-F238E27FC236}">
                <a16:creationId xmlns:a16="http://schemas.microsoft.com/office/drawing/2014/main" id="{76DBF00C-E1C7-47C6-A2A5-05BF979383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8EE11F-B727-4912-8D44-F60D1CEDB789}"/>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339097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331F-4432-4672-9790-A0C77AFC64B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7EBADE-81E1-4AF9-B619-91530B79C8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60A749-202A-48BA-BCA6-B52A7C3BDF1E}"/>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5" name="Footer Placeholder 4">
            <a:extLst>
              <a:ext uri="{FF2B5EF4-FFF2-40B4-BE49-F238E27FC236}">
                <a16:creationId xmlns:a16="http://schemas.microsoft.com/office/drawing/2014/main" id="{6C22773B-98D4-4BE2-BA16-D2C41AEBDC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CA076E-EEC7-402F-92AD-0C50C0FAB982}"/>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116611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0AE5C-4F93-4021-92E9-18CBBBB31E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9C1679-C7BC-4FD0-9EB6-A189E66DD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315467-3BF5-4DAE-A69E-D78951562353}"/>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5" name="Footer Placeholder 4">
            <a:extLst>
              <a:ext uri="{FF2B5EF4-FFF2-40B4-BE49-F238E27FC236}">
                <a16:creationId xmlns:a16="http://schemas.microsoft.com/office/drawing/2014/main" id="{AD35D901-60E0-4FA2-8E6E-A247CC33B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761005-54AF-4A47-B78D-1E2A103313A9}"/>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415956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5FA1-A1D7-47C6-B0AF-CCADA34770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F0BE6E-ADA0-4763-AC83-76015E91D8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9EB94C-5391-460D-9F10-C1A4B77B53A4}"/>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5" name="Footer Placeholder 4">
            <a:extLst>
              <a:ext uri="{FF2B5EF4-FFF2-40B4-BE49-F238E27FC236}">
                <a16:creationId xmlns:a16="http://schemas.microsoft.com/office/drawing/2014/main" id="{64B40217-6364-478D-A7DB-5A977C7262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548DBA-0713-4740-A7B7-D8E14F3BE069}"/>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54007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3931-3DB4-4C3E-B76E-8E38BF25D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8AF569-AA7C-4161-9450-C4C6FCD8D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6F028-5467-4F9D-917C-8B5478BE964C}"/>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5" name="Footer Placeholder 4">
            <a:extLst>
              <a:ext uri="{FF2B5EF4-FFF2-40B4-BE49-F238E27FC236}">
                <a16:creationId xmlns:a16="http://schemas.microsoft.com/office/drawing/2014/main" id="{769979AE-0E2C-4D7F-9779-23362F0784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FBA03D-5AFE-46D0-8D1A-33043735A9DD}"/>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321563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3308-7B5B-42DD-A298-999B237167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478AC1-DF07-4F55-A08F-8E6B2AFB1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C633419-D9C5-4419-838F-C3A0395F5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F4DAAC-67B5-4E26-B74B-D113EE454413}"/>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6" name="Footer Placeholder 5">
            <a:extLst>
              <a:ext uri="{FF2B5EF4-FFF2-40B4-BE49-F238E27FC236}">
                <a16:creationId xmlns:a16="http://schemas.microsoft.com/office/drawing/2014/main" id="{F6D898A7-D954-400E-BD36-EDE6145FDD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71F665-AA87-4DD0-9631-37A0DE51F066}"/>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98877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AA9E-4B4F-453E-999B-2D98C3987A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9A2A46-6CE4-4948-A359-6C476FCA1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457B6-EBB5-49F8-8948-215550020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12AF5-185F-439F-BF21-AF690E491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48A33-D511-4246-986B-46D6E28BA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7A760D-CDCC-45D7-AC95-4CA56DFCBB5A}"/>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8" name="Footer Placeholder 7">
            <a:extLst>
              <a:ext uri="{FF2B5EF4-FFF2-40B4-BE49-F238E27FC236}">
                <a16:creationId xmlns:a16="http://schemas.microsoft.com/office/drawing/2014/main" id="{482C69C0-22C1-4110-A9C5-B140C32BB38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90E6F5A-C1BE-464F-AE69-96655E4ABE8A}"/>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80174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B5EB-7B3A-47CC-8A10-BB441315CA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AF8874F-03D7-4054-B1E9-BAB6AE10E966}"/>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4" name="Footer Placeholder 3">
            <a:extLst>
              <a:ext uri="{FF2B5EF4-FFF2-40B4-BE49-F238E27FC236}">
                <a16:creationId xmlns:a16="http://schemas.microsoft.com/office/drawing/2014/main" id="{3659A60E-75D8-4F5F-8502-100B587240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6B9E5D6-0152-4441-A417-CBC72E391686}"/>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00901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F9198-E452-494C-B361-93352C6150B2}"/>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3" name="Footer Placeholder 2">
            <a:extLst>
              <a:ext uri="{FF2B5EF4-FFF2-40B4-BE49-F238E27FC236}">
                <a16:creationId xmlns:a16="http://schemas.microsoft.com/office/drawing/2014/main" id="{5BD288B0-94EC-4AD9-B80E-7BE986643B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AE453B9-38AE-4B40-836B-FF42563878C3}"/>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71249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E54F-577E-4B07-92DB-494932B86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074784E-1A8B-49FE-8909-848978079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0EEEFBD-3620-4E2A-814C-CAEC5F0E6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1224C-7403-459A-838B-343BFD9C6AFC}"/>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6" name="Footer Placeholder 5">
            <a:extLst>
              <a:ext uri="{FF2B5EF4-FFF2-40B4-BE49-F238E27FC236}">
                <a16:creationId xmlns:a16="http://schemas.microsoft.com/office/drawing/2014/main" id="{CF5EB83C-836D-4050-8C0C-99A99E5C8D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E9B254-F9A1-4FBA-8925-616C5521BA70}"/>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118630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84DF-226A-420A-8363-8D0667E99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155F913-1C36-4DE3-BA39-C60BDFC9E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D66F7F-CBD6-480A-9931-33E9BFF2C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AAB04-6688-4B95-9C2F-7D0ADCC96FDC}"/>
              </a:ext>
            </a:extLst>
          </p:cNvPr>
          <p:cNvSpPr>
            <a:spLocks noGrp="1"/>
          </p:cNvSpPr>
          <p:nvPr>
            <p:ph type="dt" sz="half" idx="10"/>
          </p:nvPr>
        </p:nvSpPr>
        <p:spPr/>
        <p:txBody>
          <a:bodyPr/>
          <a:lstStyle/>
          <a:p>
            <a:fld id="{E475EE19-9DB9-4572-8E82-4B0F1883CA9B}" type="datetimeFigureOut">
              <a:rPr lang="en-GB" smtClean="0"/>
              <a:t>23/06/2020</a:t>
            </a:fld>
            <a:endParaRPr lang="en-GB"/>
          </a:p>
        </p:txBody>
      </p:sp>
      <p:sp>
        <p:nvSpPr>
          <p:cNvPr id="6" name="Footer Placeholder 5">
            <a:extLst>
              <a:ext uri="{FF2B5EF4-FFF2-40B4-BE49-F238E27FC236}">
                <a16:creationId xmlns:a16="http://schemas.microsoft.com/office/drawing/2014/main" id="{B66145E5-1525-4528-8AD4-C2EA95C935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833071-0487-4EF5-A9E2-79CB8ABB6B41}"/>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37445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5072C0-F031-47EA-8C76-9D7D34FBB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D9CC12-8298-4CC7-A137-AC5295B7B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38EF16-045A-4CA2-92C1-E58FB24C0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5EE19-9DB9-4572-8E82-4B0F1883CA9B}" type="datetimeFigureOut">
              <a:rPr lang="en-GB" smtClean="0"/>
              <a:t>23/06/2020</a:t>
            </a:fld>
            <a:endParaRPr lang="en-GB"/>
          </a:p>
        </p:txBody>
      </p:sp>
      <p:sp>
        <p:nvSpPr>
          <p:cNvPr id="5" name="Footer Placeholder 4">
            <a:extLst>
              <a:ext uri="{FF2B5EF4-FFF2-40B4-BE49-F238E27FC236}">
                <a16:creationId xmlns:a16="http://schemas.microsoft.com/office/drawing/2014/main" id="{32AAC0E0-BD1C-4703-B3F9-2F6EFB9DC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B72182-3D6D-4E02-9A3B-430B81A43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E0278-FA43-4A48-9D11-E3A6E35D1EE6}" type="slidenum">
              <a:rPr lang="en-GB" smtClean="0"/>
              <a:t>‹#›</a:t>
            </a:fld>
            <a:endParaRPr lang="en-GB"/>
          </a:p>
        </p:txBody>
      </p:sp>
    </p:spTree>
    <p:extLst>
      <p:ext uri="{BB962C8B-B14F-4D97-AF65-F5344CB8AC3E}">
        <p14:creationId xmlns:p14="http://schemas.microsoft.com/office/powerpoint/2010/main" val="762651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ZvipHRY-URs&amp;t=126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rxiv.org/pdf/1805.07185.pdf" TargetMode="External"/><Relationship Id="rId2" Type="http://schemas.openxmlformats.org/officeDocument/2006/relationships/hyperlink" Target="https://arxiv.org/pdf/1804.03719.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8271-A293-4C20-AA4C-52C8CC02F286}"/>
              </a:ext>
            </a:extLst>
          </p:cNvPr>
          <p:cNvSpPr>
            <a:spLocks noGrp="1"/>
          </p:cNvSpPr>
          <p:nvPr>
            <p:ph type="title"/>
          </p:nvPr>
        </p:nvSpPr>
        <p:spPr>
          <a:xfrm>
            <a:off x="838200" y="86152"/>
            <a:ext cx="10515600" cy="1325563"/>
          </a:xfrm>
        </p:spPr>
        <p:txBody>
          <a:bodyPr/>
          <a:lstStyle/>
          <a:p>
            <a:r>
              <a:rPr lang="en-US" sz="3600" dirty="0"/>
              <a:t>Analysis of Simple Errors </a:t>
            </a:r>
            <a:r>
              <a:rPr lang="en-US" dirty="0"/>
              <a:t>	</a:t>
            </a:r>
            <a:endParaRPr lang="en-GB" dirty="0"/>
          </a:p>
        </p:txBody>
      </p:sp>
      <p:sp>
        <p:nvSpPr>
          <p:cNvPr id="3" name="Content Placeholder 2">
            <a:extLst>
              <a:ext uri="{FF2B5EF4-FFF2-40B4-BE49-F238E27FC236}">
                <a16:creationId xmlns:a16="http://schemas.microsoft.com/office/drawing/2014/main" id="{F137F792-6875-47F5-81B4-FD13569C26CC}"/>
              </a:ext>
            </a:extLst>
          </p:cNvPr>
          <p:cNvSpPr>
            <a:spLocks noGrp="1"/>
          </p:cNvSpPr>
          <p:nvPr>
            <p:ph idx="1"/>
          </p:nvPr>
        </p:nvSpPr>
        <p:spPr>
          <a:xfrm>
            <a:off x="838200" y="1097624"/>
            <a:ext cx="10515600" cy="4351338"/>
          </a:xfrm>
        </p:spPr>
        <p:txBody>
          <a:bodyPr/>
          <a:lstStyle/>
          <a:p>
            <a:r>
              <a:rPr lang="en-US" sz="1400" dirty="0"/>
              <a:t>Wrote functions to execute any circuit repeatedly across all IBM machines for future use (maximizing allowed bandwidth).</a:t>
            </a:r>
          </a:p>
          <a:p>
            <a:r>
              <a:rPr lang="en-US" sz="1400" dirty="0"/>
              <a:t>Queued jobs are also tracked </a:t>
            </a:r>
            <a:r>
              <a:rPr lang="en-US" sz="1400" dirty="0" err="1"/>
              <a:t>approx</a:t>
            </a:r>
            <a:r>
              <a:rPr lang="en-US" sz="1400" dirty="0"/>
              <a:t> once/min to see queue progression.</a:t>
            </a:r>
          </a:p>
          <a:p>
            <a:r>
              <a:rPr lang="en-GB" sz="1400" dirty="0"/>
              <a:t>Used here to find errors for a simple ‘NOT-then-measure’ circuit</a:t>
            </a:r>
          </a:p>
          <a:p>
            <a:endParaRPr lang="en-GB" dirty="0"/>
          </a:p>
        </p:txBody>
      </p:sp>
      <p:pic>
        <p:nvPicPr>
          <p:cNvPr id="2052" name="Picture 4">
            <a:extLst>
              <a:ext uri="{FF2B5EF4-FFF2-40B4-BE49-F238E27FC236}">
                <a16:creationId xmlns:a16="http://schemas.microsoft.com/office/drawing/2014/main" id="{94EABEA7-899B-4ACE-945C-93A382E19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791" y="1945453"/>
            <a:ext cx="7172692" cy="49125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E6A7EA-FF50-41CE-8430-F2CB847F1473}"/>
              </a:ext>
            </a:extLst>
          </p:cNvPr>
          <p:cNvSpPr txBox="1"/>
          <p:nvPr/>
        </p:nvSpPr>
        <p:spPr>
          <a:xfrm>
            <a:off x="4321730" y="1945453"/>
            <a:ext cx="1674433" cy="369332"/>
          </a:xfrm>
          <a:prstGeom prst="rect">
            <a:avLst/>
          </a:prstGeom>
          <a:noFill/>
        </p:spPr>
        <p:txBody>
          <a:bodyPr wrap="none" rtlCol="0">
            <a:spAutoFit/>
          </a:bodyPr>
          <a:lstStyle/>
          <a:p>
            <a:r>
              <a:rPr lang="en-US" b="1" dirty="0"/>
              <a:t>% </a:t>
            </a:r>
            <a:r>
              <a:rPr lang="en-US" b="1" dirty="0" err="1"/>
              <a:t>mmts</a:t>
            </a:r>
            <a:r>
              <a:rPr lang="en-US" b="1" dirty="0"/>
              <a:t> correct</a:t>
            </a:r>
            <a:endParaRPr lang="en-GB" b="1" dirty="0"/>
          </a:p>
        </p:txBody>
      </p:sp>
      <p:pic>
        <p:nvPicPr>
          <p:cNvPr id="5" name="Picture 4">
            <a:extLst>
              <a:ext uri="{FF2B5EF4-FFF2-40B4-BE49-F238E27FC236}">
                <a16:creationId xmlns:a16="http://schemas.microsoft.com/office/drawing/2014/main" id="{EB4AAD7A-C957-4AED-ACD4-6270290D195E}"/>
              </a:ext>
            </a:extLst>
          </p:cNvPr>
          <p:cNvPicPr>
            <a:picLocks noChangeAspect="1"/>
          </p:cNvPicPr>
          <p:nvPr/>
        </p:nvPicPr>
        <p:blipFill>
          <a:blip r:embed="rId3"/>
          <a:stretch>
            <a:fillRect/>
          </a:stretch>
        </p:blipFill>
        <p:spPr>
          <a:xfrm>
            <a:off x="2078385" y="2821980"/>
            <a:ext cx="2428875" cy="2314575"/>
          </a:xfrm>
          <a:prstGeom prst="rect">
            <a:avLst/>
          </a:prstGeom>
        </p:spPr>
      </p:pic>
    </p:spTree>
    <p:extLst>
      <p:ext uri="{BB962C8B-B14F-4D97-AF65-F5344CB8AC3E}">
        <p14:creationId xmlns:p14="http://schemas.microsoft.com/office/powerpoint/2010/main" val="259390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700E-6FAD-4E58-B8D7-77A01B0C378F}"/>
              </a:ext>
            </a:extLst>
          </p:cNvPr>
          <p:cNvSpPr>
            <a:spLocks noGrp="1"/>
          </p:cNvSpPr>
          <p:nvPr>
            <p:ph type="title"/>
          </p:nvPr>
        </p:nvSpPr>
        <p:spPr/>
        <p:txBody>
          <a:bodyPr/>
          <a:lstStyle/>
          <a:p>
            <a:r>
              <a:rPr lang="en-US" dirty="0"/>
              <a:t>Runtimes Times (O/N)</a:t>
            </a:r>
            <a:endParaRPr lang="en-GB" dirty="0"/>
          </a:p>
        </p:txBody>
      </p:sp>
      <p:sp>
        <p:nvSpPr>
          <p:cNvPr id="3" name="Content Placeholder 2">
            <a:extLst>
              <a:ext uri="{FF2B5EF4-FFF2-40B4-BE49-F238E27FC236}">
                <a16:creationId xmlns:a16="http://schemas.microsoft.com/office/drawing/2014/main" id="{96475460-5319-4830-9E93-927AC0F65078}"/>
              </a:ext>
            </a:extLst>
          </p:cNvPr>
          <p:cNvSpPr>
            <a:spLocks noGrp="1"/>
          </p:cNvSpPr>
          <p:nvPr>
            <p:ph idx="1"/>
          </p:nvPr>
        </p:nvSpPr>
        <p:spPr/>
        <p:txBody>
          <a:bodyPr/>
          <a:lstStyle/>
          <a:p>
            <a:r>
              <a:rPr lang="en-US" dirty="0"/>
              <a:t>Time spent running on hardware in seconds, not including queueing</a:t>
            </a:r>
            <a:endParaRPr lang="en-GB" dirty="0"/>
          </a:p>
        </p:txBody>
      </p:sp>
      <p:pic>
        <p:nvPicPr>
          <p:cNvPr id="4" name="Picture 3">
            <a:extLst>
              <a:ext uri="{FF2B5EF4-FFF2-40B4-BE49-F238E27FC236}">
                <a16:creationId xmlns:a16="http://schemas.microsoft.com/office/drawing/2014/main" id="{D177F3D2-6158-4431-A69D-827971FC0BF2}"/>
              </a:ext>
            </a:extLst>
          </p:cNvPr>
          <p:cNvPicPr>
            <a:picLocks noChangeAspect="1"/>
          </p:cNvPicPr>
          <p:nvPr/>
        </p:nvPicPr>
        <p:blipFill>
          <a:blip r:embed="rId2"/>
          <a:stretch>
            <a:fillRect/>
          </a:stretch>
        </p:blipFill>
        <p:spPr>
          <a:xfrm>
            <a:off x="2865588" y="2293551"/>
            <a:ext cx="6813250" cy="4564449"/>
          </a:xfrm>
          <a:prstGeom prst="rect">
            <a:avLst/>
          </a:prstGeom>
        </p:spPr>
      </p:pic>
    </p:spTree>
    <p:extLst>
      <p:ext uri="{BB962C8B-B14F-4D97-AF65-F5344CB8AC3E}">
        <p14:creationId xmlns:p14="http://schemas.microsoft.com/office/powerpoint/2010/main" val="310115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4191-DC93-4C44-8B1D-172389D06B34}"/>
              </a:ext>
            </a:extLst>
          </p:cNvPr>
          <p:cNvSpPr>
            <a:spLocks noGrp="1"/>
          </p:cNvSpPr>
          <p:nvPr>
            <p:ph type="title"/>
          </p:nvPr>
        </p:nvSpPr>
        <p:spPr/>
        <p:txBody>
          <a:bodyPr/>
          <a:lstStyle/>
          <a:p>
            <a:r>
              <a:rPr lang="en-US" dirty="0" err="1"/>
              <a:t>OpenPulse</a:t>
            </a:r>
            <a:endParaRPr lang="en-GB" dirty="0"/>
          </a:p>
        </p:txBody>
      </p:sp>
      <p:sp>
        <p:nvSpPr>
          <p:cNvPr id="3" name="Content Placeholder 2">
            <a:extLst>
              <a:ext uri="{FF2B5EF4-FFF2-40B4-BE49-F238E27FC236}">
                <a16:creationId xmlns:a16="http://schemas.microsoft.com/office/drawing/2014/main" id="{C2CC7FE7-22B7-4DD7-8E09-2E3D16E4FC34}"/>
              </a:ext>
            </a:extLst>
          </p:cNvPr>
          <p:cNvSpPr>
            <a:spLocks noGrp="1"/>
          </p:cNvSpPr>
          <p:nvPr>
            <p:ph idx="1"/>
          </p:nvPr>
        </p:nvSpPr>
        <p:spPr>
          <a:xfrm>
            <a:off x="838200" y="1825625"/>
            <a:ext cx="5888728" cy="4351338"/>
          </a:xfrm>
        </p:spPr>
        <p:txBody>
          <a:bodyPr/>
          <a:lstStyle/>
          <a:p>
            <a:r>
              <a:rPr lang="en-US" dirty="0"/>
              <a:t>Lower-level interface to quantum backends than </a:t>
            </a:r>
            <a:r>
              <a:rPr lang="en-US" dirty="0" err="1"/>
              <a:t>OpenQASM</a:t>
            </a:r>
            <a:r>
              <a:rPr lang="en-US" dirty="0"/>
              <a:t>.</a:t>
            </a:r>
          </a:p>
          <a:p>
            <a:r>
              <a:rPr lang="en-US" dirty="0"/>
              <a:t>Allows calibration of backend to current state, which minimizes calibration error.</a:t>
            </a:r>
          </a:p>
          <a:p>
            <a:r>
              <a:rPr lang="en-US" dirty="0"/>
              <a:t>I investigated whether calibrated </a:t>
            </a:r>
            <a:r>
              <a:rPr lang="en-US" dirty="0" err="1"/>
              <a:t>sigma_x</a:t>
            </a:r>
            <a:r>
              <a:rPr lang="en-US" dirty="0"/>
              <a:t> pulses have higher fidelity than </a:t>
            </a:r>
            <a:r>
              <a:rPr lang="en-US" dirty="0" err="1"/>
              <a:t>OpenQASM</a:t>
            </a:r>
            <a:r>
              <a:rPr lang="en-US" dirty="0"/>
              <a:t> </a:t>
            </a:r>
            <a:r>
              <a:rPr lang="en-US" dirty="0" err="1"/>
              <a:t>sigma_x</a:t>
            </a:r>
            <a:r>
              <a:rPr lang="en-US" dirty="0"/>
              <a:t> gates (which are based on default calibrations).</a:t>
            </a:r>
            <a:endParaRPr lang="en-GB" dirty="0"/>
          </a:p>
        </p:txBody>
      </p:sp>
      <p:pic>
        <p:nvPicPr>
          <p:cNvPr id="4" name="Picture 3">
            <a:extLst>
              <a:ext uri="{FF2B5EF4-FFF2-40B4-BE49-F238E27FC236}">
                <a16:creationId xmlns:a16="http://schemas.microsoft.com/office/drawing/2014/main" id="{0D1A1E72-EF14-46B1-A6D6-451858FF5D1B}"/>
              </a:ext>
            </a:extLst>
          </p:cNvPr>
          <p:cNvPicPr>
            <a:picLocks noChangeAspect="1"/>
          </p:cNvPicPr>
          <p:nvPr/>
        </p:nvPicPr>
        <p:blipFill>
          <a:blip r:embed="rId2"/>
          <a:stretch>
            <a:fillRect/>
          </a:stretch>
        </p:blipFill>
        <p:spPr>
          <a:xfrm>
            <a:off x="6726928" y="1275435"/>
            <a:ext cx="5274113" cy="5451717"/>
          </a:xfrm>
          <a:prstGeom prst="rect">
            <a:avLst/>
          </a:prstGeom>
        </p:spPr>
      </p:pic>
    </p:spTree>
    <p:extLst>
      <p:ext uri="{BB962C8B-B14F-4D97-AF65-F5344CB8AC3E}">
        <p14:creationId xmlns:p14="http://schemas.microsoft.com/office/powerpoint/2010/main" val="176482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F637-C7AF-4B94-ABB4-74F712868CF7}"/>
              </a:ext>
            </a:extLst>
          </p:cNvPr>
          <p:cNvSpPr>
            <a:spLocks noGrp="1"/>
          </p:cNvSpPr>
          <p:nvPr>
            <p:ph type="title"/>
          </p:nvPr>
        </p:nvSpPr>
        <p:spPr/>
        <p:txBody>
          <a:bodyPr/>
          <a:lstStyle/>
          <a:p>
            <a:r>
              <a:rPr lang="en-US" dirty="0" err="1"/>
              <a:t>OpenPulse</a:t>
            </a:r>
            <a:r>
              <a:rPr lang="en-US" dirty="0"/>
              <a:t> Outputs</a:t>
            </a:r>
            <a:endParaRPr lang="en-GB" dirty="0"/>
          </a:p>
        </p:txBody>
      </p:sp>
      <p:sp>
        <p:nvSpPr>
          <p:cNvPr id="3" name="Content Placeholder 2">
            <a:extLst>
              <a:ext uri="{FF2B5EF4-FFF2-40B4-BE49-F238E27FC236}">
                <a16:creationId xmlns:a16="http://schemas.microsoft.com/office/drawing/2014/main" id="{F54190AB-78AA-47BE-832A-102F07EF0498}"/>
              </a:ext>
            </a:extLst>
          </p:cNvPr>
          <p:cNvSpPr>
            <a:spLocks noGrp="1"/>
          </p:cNvSpPr>
          <p:nvPr>
            <p:ph idx="1"/>
          </p:nvPr>
        </p:nvSpPr>
        <p:spPr/>
        <p:txBody>
          <a:bodyPr/>
          <a:lstStyle/>
          <a:p>
            <a:r>
              <a:rPr lang="en-US" dirty="0"/>
              <a:t>(</a:t>
            </a:r>
            <a:r>
              <a:rPr lang="en-US" dirty="0" err="1"/>
              <a:t>OpenPulse</a:t>
            </a:r>
            <a:r>
              <a:rPr lang="en-US" dirty="0"/>
              <a:t> outputs require interpretation).</a:t>
            </a:r>
            <a:endParaRPr lang="en-GB" dirty="0"/>
          </a:p>
        </p:txBody>
      </p:sp>
      <p:pic>
        <p:nvPicPr>
          <p:cNvPr id="4" name="Picture 3">
            <a:extLst>
              <a:ext uri="{FF2B5EF4-FFF2-40B4-BE49-F238E27FC236}">
                <a16:creationId xmlns:a16="http://schemas.microsoft.com/office/drawing/2014/main" id="{08DA4C25-71CB-4128-8F7C-276D2CBA4E51}"/>
              </a:ext>
            </a:extLst>
          </p:cNvPr>
          <p:cNvPicPr>
            <a:picLocks noChangeAspect="1"/>
          </p:cNvPicPr>
          <p:nvPr/>
        </p:nvPicPr>
        <p:blipFill>
          <a:blip r:embed="rId2"/>
          <a:stretch>
            <a:fillRect/>
          </a:stretch>
        </p:blipFill>
        <p:spPr>
          <a:xfrm>
            <a:off x="1670602" y="2591594"/>
            <a:ext cx="7048500" cy="2819400"/>
          </a:xfrm>
          <a:prstGeom prst="rect">
            <a:avLst/>
          </a:prstGeom>
        </p:spPr>
      </p:pic>
    </p:spTree>
    <p:extLst>
      <p:ext uri="{BB962C8B-B14F-4D97-AF65-F5344CB8AC3E}">
        <p14:creationId xmlns:p14="http://schemas.microsoft.com/office/powerpoint/2010/main" val="392256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9468-3FB1-474F-9EDD-3E5D16B0D545}"/>
              </a:ext>
            </a:extLst>
          </p:cNvPr>
          <p:cNvSpPr>
            <a:spLocks noGrp="1"/>
          </p:cNvSpPr>
          <p:nvPr>
            <p:ph type="title"/>
          </p:nvPr>
        </p:nvSpPr>
        <p:spPr/>
        <p:txBody>
          <a:bodyPr/>
          <a:lstStyle/>
          <a:p>
            <a:r>
              <a:rPr lang="en-US" dirty="0"/>
              <a:t>Ramsey Experiment for Qubit frequency using </a:t>
            </a:r>
            <a:r>
              <a:rPr lang="en-US" dirty="0" err="1"/>
              <a:t>OpenPulse</a:t>
            </a:r>
            <a:endParaRPr lang="en-GB" dirty="0"/>
          </a:p>
        </p:txBody>
      </p:sp>
      <p:sp>
        <p:nvSpPr>
          <p:cNvPr id="3" name="Content Placeholder 2">
            <a:extLst>
              <a:ext uri="{FF2B5EF4-FFF2-40B4-BE49-F238E27FC236}">
                <a16:creationId xmlns:a16="http://schemas.microsoft.com/office/drawing/2014/main" id="{220BEE58-76A1-4AC3-94C5-77C8388B8652}"/>
              </a:ext>
            </a:extLst>
          </p:cNvPr>
          <p:cNvSpPr>
            <a:spLocks noGrp="1"/>
          </p:cNvSpPr>
          <p:nvPr>
            <p:ph idx="1"/>
          </p:nvPr>
        </p:nvSpPr>
        <p:spPr/>
        <p:txBody>
          <a:bodyPr/>
          <a:lstStyle/>
          <a:p>
            <a:r>
              <a:rPr lang="en-US" dirty="0" err="1"/>
              <a:t>IBMQ_armonk</a:t>
            </a:r>
            <a:r>
              <a:rPr lang="en-US" dirty="0"/>
              <a:t> frequency found to be 4.974563 GHz (16 June 17:00), IBM-provided calibration data claims 4.97444579 GHz (16 June 13:07)</a:t>
            </a:r>
            <a:endParaRPr lang="en-GB" dirty="0"/>
          </a:p>
        </p:txBody>
      </p:sp>
      <p:pic>
        <p:nvPicPr>
          <p:cNvPr id="4" name="Picture 3">
            <a:extLst>
              <a:ext uri="{FF2B5EF4-FFF2-40B4-BE49-F238E27FC236}">
                <a16:creationId xmlns:a16="http://schemas.microsoft.com/office/drawing/2014/main" id="{335CDC2B-D5B3-4F68-A3C4-EA49C0D984D7}"/>
              </a:ext>
            </a:extLst>
          </p:cNvPr>
          <p:cNvPicPr>
            <a:picLocks noChangeAspect="1"/>
          </p:cNvPicPr>
          <p:nvPr/>
        </p:nvPicPr>
        <p:blipFill>
          <a:blip r:embed="rId2"/>
          <a:stretch>
            <a:fillRect/>
          </a:stretch>
        </p:blipFill>
        <p:spPr>
          <a:xfrm>
            <a:off x="4991100" y="2753277"/>
            <a:ext cx="6362700" cy="4238625"/>
          </a:xfrm>
          <a:prstGeom prst="rect">
            <a:avLst/>
          </a:prstGeom>
        </p:spPr>
      </p:pic>
    </p:spTree>
    <p:extLst>
      <p:ext uri="{BB962C8B-B14F-4D97-AF65-F5344CB8AC3E}">
        <p14:creationId xmlns:p14="http://schemas.microsoft.com/office/powerpoint/2010/main" val="1939085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6E54-EB33-4FCE-94B7-3A3BFDC6530D}"/>
              </a:ext>
            </a:extLst>
          </p:cNvPr>
          <p:cNvSpPr>
            <a:spLocks noGrp="1"/>
          </p:cNvSpPr>
          <p:nvPr>
            <p:ph type="title"/>
          </p:nvPr>
        </p:nvSpPr>
        <p:spPr/>
        <p:txBody>
          <a:bodyPr/>
          <a:lstStyle/>
          <a:p>
            <a:r>
              <a:rPr lang="en-US" dirty="0"/>
              <a:t>Characteristic amplitude dampening time via </a:t>
            </a:r>
            <a:r>
              <a:rPr lang="en-US" dirty="0" err="1"/>
              <a:t>OpenPulse</a:t>
            </a:r>
            <a:endParaRPr lang="en-GB" dirty="0"/>
          </a:p>
        </p:txBody>
      </p:sp>
      <p:sp>
        <p:nvSpPr>
          <p:cNvPr id="3" name="Content Placeholder 2">
            <a:extLst>
              <a:ext uri="{FF2B5EF4-FFF2-40B4-BE49-F238E27FC236}">
                <a16:creationId xmlns:a16="http://schemas.microsoft.com/office/drawing/2014/main" id="{3F2AF0E3-0B3F-4953-804F-59B0538C7E5F}"/>
              </a:ext>
            </a:extLst>
          </p:cNvPr>
          <p:cNvSpPr>
            <a:spLocks noGrp="1"/>
          </p:cNvSpPr>
          <p:nvPr>
            <p:ph idx="1"/>
          </p:nvPr>
        </p:nvSpPr>
        <p:spPr>
          <a:xfrm>
            <a:off x="838200" y="1825625"/>
            <a:ext cx="4791696" cy="4351338"/>
          </a:xfrm>
        </p:spPr>
        <p:txBody>
          <a:bodyPr>
            <a:normAutofit/>
          </a:bodyPr>
          <a:lstStyle/>
          <a:p>
            <a:r>
              <a:rPr lang="en-US" sz="1800" dirty="0" err="1"/>
              <a:t>IBMQ_Armonk</a:t>
            </a:r>
            <a:endParaRPr lang="en-US" sz="1800" dirty="0"/>
          </a:p>
          <a:p>
            <a:r>
              <a:rPr lang="en-US" sz="1800" dirty="0"/>
              <a:t>Done with a fresh calibration</a:t>
            </a:r>
          </a:p>
          <a:p>
            <a:r>
              <a:rPr lang="en-US" sz="1800" dirty="0"/>
              <a:t>States prepared in |1&gt; and allowed to decay.</a:t>
            </a:r>
          </a:p>
          <a:p>
            <a:r>
              <a:rPr lang="en-US" sz="1800" dirty="0"/>
              <a:t>Amplitude for X-gate for |1&gt; preparation obtained via Rabi experiment</a:t>
            </a:r>
            <a:endParaRPr lang="en-GB" sz="1800" dirty="0"/>
          </a:p>
        </p:txBody>
      </p:sp>
      <p:pic>
        <p:nvPicPr>
          <p:cNvPr id="4" name="Picture 3">
            <a:extLst>
              <a:ext uri="{FF2B5EF4-FFF2-40B4-BE49-F238E27FC236}">
                <a16:creationId xmlns:a16="http://schemas.microsoft.com/office/drawing/2014/main" id="{3C1CB4FD-419B-4909-AC8D-00A28D985E90}"/>
              </a:ext>
            </a:extLst>
          </p:cNvPr>
          <p:cNvPicPr>
            <a:picLocks noChangeAspect="1"/>
          </p:cNvPicPr>
          <p:nvPr/>
        </p:nvPicPr>
        <p:blipFill>
          <a:blip r:embed="rId2"/>
          <a:stretch>
            <a:fillRect/>
          </a:stretch>
        </p:blipFill>
        <p:spPr>
          <a:xfrm>
            <a:off x="5629895" y="1123260"/>
            <a:ext cx="5915026" cy="4171951"/>
          </a:xfrm>
          <a:prstGeom prst="rect">
            <a:avLst/>
          </a:prstGeom>
        </p:spPr>
      </p:pic>
      <p:pic>
        <p:nvPicPr>
          <p:cNvPr id="5" name="Picture 4">
            <a:extLst>
              <a:ext uri="{FF2B5EF4-FFF2-40B4-BE49-F238E27FC236}">
                <a16:creationId xmlns:a16="http://schemas.microsoft.com/office/drawing/2014/main" id="{FB6FADB3-4838-4B9C-AC6E-70C6D8878570}"/>
              </a:ext>
            </a:extLst>
          </p:cNvPr>
          <p:cNvPicPr>
            <a:picLocks noChangeAspect="1"/>
          </p:cNvPicPr>
          <p:nvPr/>
        </p:nvPicPr>
        <p:blipFill>
          <a:blip r:embed="rId3"/>
          <a:stretch>
            <a:fillRect/>
          </a:stretch>
        </p:blipFill>
        <p:spPr>
          <a:xfrm>
            <a:off x="1035525" y="3617843"/>
            <a:ext cx="4397045" cy="2955873"/>
          </a:xfrm>
          <a:prstGeom prst="rect">
            <a:avLst/>
          </a:prstGeom>
        </p:spPr>
      </p:pic>
      <p:sp>
        <p:nvSpPr>
          <p:cNvPr id="6" name="Content Placeholder 2">
            <a:extLst>
              <a:ext uri="{FF2B5EF4-FFF2-40B4-BE49-F238E27FC236}">
                <a16:creationId xmlns:a16="http://schemas.microsoft.com/office/drawing/2014/main" id="{4410D905-BC64-46C5-9F61-9BC6897813C6}"/>
              </a:ext>
            </a:extLst>
          </p:cNvPr>
          <p:cNvSpPr txBox="1">
            <a:spLocks/>
          </p:cNvSpPr>
          <p:nvPr/>
        </p:nvSpPr>
        <p:spPr>
          <a:xfrm>
            <a:off x="6364779" y="5318492"/>
            <a:ext cx="4791696" cy="787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IBM-provided T1 was 194.5511 us (16 June 1307), our results at 16 June 5:30.</a:t>
            </a:r>
            <a:endParaRPr lang="en-GB" sz="1800" dirty="0"/>
          </a:p>
        </p:txBody>
      </p:sp>
    </p:spTree>
    <p:extLst>
      <p:ext uri="{BB962C8B-B14F-4D97-AF65-F5344CB8AC3E}">
        <p14:creationId xmlns:p14="http://schemas.microsoft.com/office/powerpoint/2010/main" val="72983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CF1E-A8A5-4821-ADAE-C53761F73F78}"/>
              </a:ext>
            </a:extLst>
          </p:cNvPr>
          <p:cNvSpPr>
            <a:spLocks noGrp="1"/>
          </p:cNvSpPr>
          <p:nvPr>
            <p:ph type="title"/>
          </p:nvPr>
        </p:nvSpPr>
        <p:spPr/>
        <p:txBody>
          <a:bodyPr/>
          <a:lstStyle/>
          <a:p>
            <a:r>
              <a:rPr lang="en-US" dirty="0"/>
              <a:t>Control on </a:t>
            </a:r>
            <a:r>
              <a:rPr lang="en-US" dirty="0" err="1"/>
              <a:t>OpenPulse</a:t>
            </a:r>
            <a:r>
              <a:rPr lang="en-US" dirty="0"/>
              <a:t> (1 qubit)</a:t>
            </a:r>
            <a:endParaRPr lang="en-GB" dirty="0"/>
          </a:p>
        </p:txBody>
      </p:sp>
      <p:sp>
        <p:nvSpPr>
          <p:cNvPr id="3" name="Content Placeholder 2">
            <a:extLst>
              <a:ext uri="{FF2B5EF4-FFF2-40B4-BE49-F238E27FC236}">
                <a16:creationId xmlns:a16="http://schemas.microsoft.com/office/drawing/2014/main" id="{08040841-1CE1-423C-8B02-195361A781AD}"/>
              </a:ext>
            </a:extLst>
          </p:cNvPr>
          <p:cNvSpPr>
            <a:spLocks noGrp="1"/>
          </p:cNvSpPr>
          <p:nvPr>
            <p:ph idx="1"/>
          </p:nvPr>
        </p:nvSpPr>
        <p:spPr/>
        <p:txBody>
          <a:bodyPr/>
          <a:lstStyle/>
          <a:p>
            <a:r>
              <a:rPr lang="en-US" dirty="0"/>
              <a:t>Diagrams from ‘Quantum Coding with Lauren </a:t>
            </a:r>
            <a:r>
              <a:rPr lang="en-US" dirty="0" err="1"/>
              <a:t>Capelluto</a:t>
            </a:r>
            <a:r>
              <a:rPr lang="en-US" dirty="0"/>
              <a:t>’ on </a:t>
            </a:r>
            <a:r>
              <a:rPr lang="en-US" dirty="0" err="1"/>
              <a:t>Qiskit</a:t>
            </a:r>
            <a:r>
              <a:rPr lang="en-US" dirty="0"/>
              <a:t> </a:t>
            </a:r>
            <a:r>
              <a:rPr lang="en-US" dirty="0" err="1"/>
              <a:t>Youtube</a:t>
            </a:r>
            <a:r>
              <a:rPr lang="en-US" dirty="0"/>
              <a:t> </a:t>
            </a:r>
            <a:r>
              <a:rPr lang="en-US" dirty="0">
                <a:hlinkClick r:id="rId2"/>
              </a:rPr>
              <a:t>https://www.youtube.com/watch?v=ZvipHRY-URs&amp;t=126s</a:t>
            </a:r>
            <a:endParaRPr lang="en-US" dirty="0"/>
          </a:p>
          <a:p>
            <a:r>
              <a:rPr lang="en-US" dirty="0"/>
              <a:t>Single qubit control done by driving qubit with a Gaussian </a:t>
            </a:r>
            <a:r>
              <a:rPr lang="en-US" dirty="0" err="1"/>
              <a:t>wavepacket</a:t>
            </a:r>
            <a:r>
              <a:rPr lang="en-US" dirty="0"/>
              <a:t> of specified parameters.</a:t>
            </a:r>
            <a:endParaRPr lang="en-GB" dirty="0"/>
          </a:p>
        </p:txBody>
      </p:sp>
      <p:pic>
        <p:nvPicPr>
          <p:cNvPr id="4" name="Picture 3">
            <a:extLst>
              <a:ext uri="{FF2B5EF4-FFF2-40B4-BE49-F238E27FC236}">
                <a16:creationId xmlns:a16="http://schemas.microsoft.com/office/drawing/2014/main" id="{EC87BF20-2662-4242-B594-B543E4E3E854}"/>
              </a:ext>
            </a:extLst>
          </p:cNvPr>
          <p:cNvPicPr>
            <a:picLocks noChangeAspect="1"/>
          </p:cNvPicPr>
          <p:nvPr/>
        </p:nvPicPr>
        <p:blipFill>
          <a:blip r:embed="rId3"/>
          <a:stretch>
            <a:fillRect/>
          </a:stretch>
        </p:blipFill>
        <p:spPr>
          <a:xfrm>
            <a:off x="5246558" y="3429000"/>
            <a:ext cx="5674348" cy="3286593"/>
          </a:xfrm>
          <a:prstGeom prst="rect">
            <a:avLst/>
          </a:prstGeom>
        </p:spPr>
      </p:pic>
    </p:spTree>
    <p:extLst>
      <p:ext uri="{BB962C8B-B14F-4D97-AF65-F5344CB8AC3E}">
        <p14:creationId xmlns:p14="http://schemas.microsoft.com/office/powerpoint/2010/main" val="199268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64FE-22A2-4858-B753-8E0176960ED2}"/>
              </a:ext>
            </a:extLst>
          </p:cNvPr>
          <p:cNvSpPr>
            <a:spLocks noGrp="1"/>
          </p:cNvSpPr>
          <p:nvPr>
            <p:ph type="title"/>
          </p:nvPr>
        </p:nvSpPr>
        <p:spPr/>
        <p:txBody>
          <a:bodyPr/>
          <a:lstStyle/>
          <a:p>
            <a:r>
              <a:rPr lang="en-US" dirty="0"/>
              <a:t>Control on </a:t>
            </a:r>
            <a:r>
              <a:rPr lang="en-US" dirty="0" err="1"/>
              <a:t>OpenPulse</a:t>
            </a:r>
            <a:r>
              <a:rPr lang="en-US" dirty="0"/>
              <a:t> (2 qubits)</a:t>
            </a:r>
            <a:endParaRPr lang="en-GB" dirty="0"/>
          </a:p>
        </p:txBody>
      </p:sp>
      <p:sp>
        <p:nvSpPr>
          <p:cNvPr id="3" name="Content Placeholder 2">
            <a:extLst>
              <a:ext uri="{FF2B5EF4-FFF2-40B4-BE49-F238E27FC236}">
                <a16:creationId xmlns:a16="http://schemas.microsoft.com/office/drawing/2014/main" id="{0709598A-0F12-4C76-B7F0-AE393C5B0E0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383AE0D-627D-42B8-858B-0ED6DCFA2150}"/>
              </a:ext>
            </a:extLst>
          </p:cNvPr>
          <p:cNvPicPr>
            <a:picLocks noChangeAspect="1"/>
          </p:cNvPicPr>
          <p:nvPr/>
        </p:nvPicPr>
        <p:blipFill>
          <a:blip r:embed="rId2"/>
          <a:stretch>
            <a:fillRect/>
          </a:stretch>
        </p:blipFill>
        <p:spPr>
          <a:xfrm>
            <a:off x="1409074" y="1825625"/>
            <a:ext cx="8319853" cy="4278782"/>
          </a:xfrm>
          <a:prstGeom prst="rect">
            <a:avLst/>
          </a:prstGeom>
        </p:spPr>
      </p:pic>
    </p:spTree>
    <p:extLst>
      <p:ext uri="{BB962C8B-B14F-4D97-AF65-F5344CB8AC3E}">
        <p14:creationId xmlns:p14="http://schemas.microsoft.com/office/powerpoint/2010/main" val="368874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9B5-3047-4601-952C-12A62CCFC43C}"/>
              </a:ext>
            </a:extLst>
          </p:cNvPr>
          <p:cNvSpPr>
            <a:spLocks noGrp="1"/>
          </p:cNvSpPr>
          <p:nvPr>
            <p:ph type="title"/>
          </p:nvPr>
        </p:nvSpPr>
        <p:spPr/>
        <p:txBody>
          <a:bodyPr/>
          <a:lstStyle/>
          <a:p>
            <a:r>
              <a:rPr lang="en-US" dirty="0"/>
              <a:t>Metrology on </a:t>
            </a:r>
            <a:r>
              <a:rPr lang="en-US" dirty="0" err="1"/>
              <a:t>OpenPulse</a:t>
            </a:r>
            <a:endParaRPr lang="en-GB" dirty="0"/>
          </a:p>
        </p:txBody>
      </p:sp>
      <p:sp>
        <p:nvSpPr>
          <p:cNvPr id="3" name="Content Placeholder 2">
            <a:extLst>
              <a:ext uri="{FF2B5EF4-FFF2-40B4-BE49-F238E27FC236}">
                <a16:creationId xmlns:a16="http://schemas.microsoft.com/office/drawing/2014/main" id="{1D49CCC2-81D0-4349-926C-AB51B4C6B702}"/>
              </a:ext>
            </a:extLst>
          </p:cNvPr>
          <p:cNvSpPr>
            <a:spLocks noGrp="1"/>
          </p:cNvSpPr>
          <p:nvPr>
            <p:ph idx="1"/>
          </p:nvPr>
        </p:nvSpPr>
        <p:spPr>
          <a:xfrm>
            <a:off x="838200" y="1825625"/>
            <a:ext cx="10515600" cy="1603375"/>
          </a:xfrm>
        </p:spPr>
        <p:txBody>
          <a:bodyPr>
            <a:normAutofit fontScale="85000" lnSpcReduction="20000"/>
          </a:bodyPr>
          <a:lstStyle/>
          <a:p>
            <a:r>
              <a:rPr lang="en-US" dirty="0"/>
              <a:t>Qubit being measured is coupled to a readout resonator, pulse length is fixed in defaults. Signal reflects at a frequency dependent on the qubit state, and goes to ADC (analogue digital convertor). </a:t>
            </a:r>
          </a:p>
          <a:p>
            <a:r>
              <a:rPr lang="en-US" dirty="0"/>
              <a:t>Each point in this IQ plot corresponds to a single </a:t>
            </a:r>
            <a:r>
              <a:rPr lang="en-US" dirty="0" err="1"/>
              <a:t>mmt</a:t>
            </a:r>
            <a:r>
              <a:rPr lang="en-US" dirty="0"/>
              <a:t>. This can be used to construct a discriminator.</a:t>
            </a:r>
            <a:endParaRPr lang="en-GB" dirty="0"/>
          </a:p>
        </p:txBody>
      </p:sp>
      <p:pic>
        <p:nvPicPr>
          <p:cNvPr id="4" name="Picture 3">
            <a:extLst>
              <a:ext uri="{FF2B5EF4-FFF2-40B4-BE49-F238E27FC236}">
                <a16:creationId xmlns:a16="http://schemas.microsoft.com/office/drawing/2014/main" id="{86240BC9-7723-496C-A6B0-A4742BA85E87}"/>
              </a:ext>
            </a:extLst>
          </p:cNvPr>
          <p:cNvPicPr>
            <a:picLocks noChangeAspect="1"/>
          </p:cNvPicPr>
          <p:nvPr/>
        </p:nvPicPr>
        <p:blipFill>
          <a:blip r:embed="rId2"/>
          <a:stretch>
            <a:fillRect/>
          </a:stretch>
        </p:blipFill>
        <p:spPr>
          <a:xfrm>
            <a:off x="4156749" y="3429000"/>
            <a:ext cx="6473853" cy="3063875"/>
          </a:xfrm>
          <a:prstGeom prst="rect">
            <a:avLst/>
          </a:prstGeom>
        </p:spPr>
      </p:pic>
    </p:spTree>
    <p:extLst>
      <p:ext uri="{BB962C8B-B14F-4D97-AF65-F5344CB8AC3E}">
        <p14:creationId xmlns:p14="http://schemas.microsoft.com/office/powerpoint/2010/main" val="3399050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42E0-89EE-426D-B535-CFB73D1A0896}"/>
              </a:ext>
            </a:extLst>
          </p:cNvPr>
          <p:cNvSpPr>
            <a:spLocks noGrp="1"/>
          </p:cNvSpPr>
          <p:nvPr>
            <p:ph type="title"/>
          </p:nvPr>
        </p:nvSpPr>
        <p:spPr/>
        <p:txBody>
          <a:bodyPr/>
          <a:lstStyle/>
          <a:p>
            <a:r>
              <a:rPr lang="en-US" dirty="0"/>
              <a:t>Metrology on </a:t>
            </a:r>
            <a:r>
              <a:rPr lang="en-US" dirty="0" err="1"/>
              <a:t>OpenPulse</a:t>
            </a:r>
            <a:r>
              <a:rPr lang="en-US" dirty="0"/>
              <a:t> - Stack</a:t>
            </a:r>
            <a:endParaRPr lang="en-GB" dirty="0"/>
          </a:p>
        </p:txBody>
      </p:sp>
      <p:sp>
        <p:nvSpPr>
          <p:cNvPr id="3" name="Content Placeholder 2">
            <a:extLst>
              <a:ext uri="{FF2B5EF4-FFF2-40B4-BE49-F238E27FC236}">
                <a16:creationId xmlns:a16="http://schemas.microsoft.com/office/drawing/2014/main" id="{9F506DAC-4C10-4F4B-A926-9EE8EB833E48}"/>
              </a:ext>
            </a:extLst>
          </p:cNvPr>
          <p:cNvSpPr>
            <a:spLocks noGrp="1"/>
          </p:cNvSpPr>
          <p:nvPr>
            <p:ph idx="1"/>
          </p:nvPr>
        </p:nvSpPr>
        <p:spPr>
          <a:xfrm>
            <a:off x="268573" y="6037861"/>
            <a:ext cx="10515600" cy="4351338"/>
          </a:xfrm>
        </p:spPr>
        <p:txBody>
          <a:bodyPr/>
          <a:lstStyle/>
          <a:p>
            <a:r>
              <a:rPr lang="en-US" dirty="0"/>
              <a:t>Full details in https://arxiv.org/abs/1809.03452</a:t>
            </a:r>
            <a:endParaRPr lang="en-GB" dirty="0"/>
          </a:p>
        </p:txBody>
      </p:sp>
      <p:pic>
        <p:nvPicPr>
          <p:cNvPr id="4" name="Picture 3">
            <a:extLst>
              <a:ext uri="{FF2B5EF4-FFF2-40B4-BE49-F238E27FC236}">
                <a16:creationId xmlns:a16="http://schemas.microsoft.com/office/drawing/2014/main" id="{DCB8377C-5C78-462C-BFAC-7814F04D2F5D}"/>
              </a:ext>
            </a:extLst>
          </p:cNvPr>
          <p:cNvPicPr>
            <a:picLocks noChangeAspect="1"/>
          </p:cNvPicPr>
          <p:nvPr/>
        </p:nvPicPr>
        <p:blipFill>
          <a:blip r:embed="rId2"/>
          <a:stretch>
            <a:fillRect/>
          </a:stretch>
        </p:blipFill>
        <p:spPr>
          <a:xfrm>
            <a:off x="2503356" y="1550002"/>
            <a:ext cx="8145593" cy="4260247"/>
          </a:xfrm>
          <a:prstGeom prst="rect">
            <a:avLst/>
          </a:prstGeom>
        </p:spPr>
      </p:pic>
    </p:spTree>
    <p:extLst>
      <p:ext uri="{BB962C8B-B14F-4D97-AF65-F5344CB8AC3E}">
        <p14:creationId xmlns:p14="http://schemas.microsoft.com/office/powerpoint/2010/main" val="3545477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A5E9-51B5-4C9D-B619-EE2AD3E08C41}"/>
              </a:ext>
            </a:extLst>
          </p:cNvPr>
          <p:cNvSpPr>
            <a:spLocks noGrp="1"/>
          </p:cNvSpPr>
          <p:nvPr>
            <p:ph type="title"/>
          </p:nvPr>
        </p:nvSpPr>
        <p:spPr/>
        <p:txBody>
          <a:bodyPr/>
          <a:lstStyle/>
          <a:p>
            <a:r>
              <a:rPr lang="en-US" dirty="0"/>
              <a:t>Metrology on </a:t>
            </a:r>
            <a:r>
              <a:rPr lang="en-US" dirty="0" err="1"/>
              <a:t>OpenPulse</a:t>
            </a:r>
            <a:r>
              <a:rPr lang="en-US" dirty="0"/>
              <a:t> – Measurement Levels</a:t>
            </a:r>
            <a:endParaRPr lang="en-GB" dirty="0"/>
          </a:p>
        </p:txBody>
      </p:sp>
      <p:pic>
        <p:nvPicPr>
          <p:cNvPr id="4" name="Picture 3">
            <a:extLst>
              <a:ext uri="{FF2B5EF4-FFF2-40B4-BE49-F238E27FC236}">
                <a16:creationId xmlns:a16="http://schemas.microsoft.com/office/drawing/2014/main" id="{186AE169-E9AA-45E6-9A4B-EC48C5BD55FF}"/>
              </a:ext>
            </a:extLst>
          </p:cNvPr>
          <p:cNvPicPr>
            <a:picLocks noChangeAspect="1"/>
          </p:cNvPicPr>
          <p:nvPr/>
        </p:nvPicPr>
        <p:blipFill>
          <a:blip r:embed="rId2"/>
          <a:stretch>
            <a:fillRect/>
          </a:stretch>
        </p:blipFill>
        <p:spPr>
          <a:xfrm>
            <a:off x="2539814" y="2337424"/>
            <a:ext cx="8360850" cy="4380303"/>
          </a:xfrm>
          <a:prstGeom prst="rect">
            <a:avLst/>
          </a:prstGeom>
        </p:spPr>
      </p:pic>
      <p:sp>
        <p:nvSpPr>
          <p:cNvPr id="8" name="Content Placeholder 2">
            <a:extLst>
              <a:ext uri="{FF2B5EF4-FFF2-40B4-BE49-F238E27FC236}">
                <a16:creationId xmlns:a16="http://schemas.microsoft.com/office/drawing/2014/main" id="{76267DA2-73C5-48BF-B8EB-EDB68AF3D5DA}"/>
              </a:ext>
            </a:extLst>
          </p:cNvPr>
          <p:cNvSpPr>
            <a:spLocks noGrp="1"/>
          </p:cNvSpPr>
          <p:nvPr>
            <p:ph idx="1"/>
          </p:nvPr>
        </p:nvSpPr>
        <p:spPr>
          <a:xfrm>
            <a:off x="643327" y="1840615"/>
            <a:ext cx="10515600" cy="4351338"/>
          </a:xfrm>
        </p:spPr>
        <p:txBody>
          <a:bodyPr/>
          <a:lstStyle/>
          <a:p>
            <a:r>
              <a:rPr lang="en-US" dirty="0"/>
              <a:t>Full details in https://arxiv.org/abs/1809.03452</a:t>
            </a:r>
            <a:endParaRPr lang="en-GB" dirty="0"/>
          </a:p>
        </p:txBody>
      </p:sp>
    </p:spTree>
    <p:extLst>
      <p:ext uri="{BB962C8B-B14F-4D97-AF65-F5344CB8AC3E}">
        <p14:creationId xmlns:p14="http://schemas.microsoft.com/office/powerpoint/2010/main" val="314926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5363-D2F1-49AB-B7CC-AFFEB25D0525}"/>
              </a:ext>
            </a:extLst>
          </p:cNvPr>
          <p:cNvSpPr>
            <a:spLocks noGrp="1"/>
          </p:cNvSpPr>
          <p:nvPr>
            <p:ph type="title"/>
          </p:nvPr>
        </p:nvSpPr>
        <p:spPr>
          <a:xfrm>
            <a:off x="643328" y="18255"/>
            <a:ext cx="10515600" cy="1325563"/>
          </a:xfrm>
        </p:spPr>
        <p:txBody>
          <a:bodyPr>
            <a:normAutofit/>
          </a:bodyPr>
          <a:lstStyle/>
          <a:p>
            <a:r>
              <a:rPr lang="en-US" sz="3600" dirty="0"/>
              <a:t>Analysis of Execution Times &amp; Queueing</a:t>
            </a:r>
            <a:endParaRPr lang="en-GB" sz="3600" dirty="0"/>
          </a:p>
        </p:txBody>
      </p:sp>
      <p:sp>
        <p:nvSpPr>
          <p:cNvPr id="3" name="Content Placeholder 2">
            <a:extLst>
              <a:ext uri="{FF2B5EF4-FFF2-40B4-BE49-F238E27FC236}">
                <a16:creationId xmlns:a16="http://schemas.microsoft.com/office/drawing/2014/main" id="{92B9CC1A-3E20-4EE1-B8F7-E2BC11C1C521}"/>
              </a:ext>
            </a:extLst>
          </p:cNvPr>
          <p:cNvSpPr>
            <a:spLocks noGrp="1"/>
          </p:cNvSpPr>
          <p:nvPr>
            <p:ph idx="1"/>
          </p:nvPr>
        </p:nvSpPr>
        <p:spPr>
          <a:xfrm>
            <a:off x="643328" y="899611"/>
            <a:ext cx="10515600" cy="4351338"/>
          </a:xfrm>
        </p:spPr>
        <p:txBody>
          <a:bodyPr>
            <a:normAutofit/>
          </a:bodyPr>
          <a:lstStyle/>
          <a:p>
            <a:r>
              <a:rPr lang="en-US" sz="1600" dirty="0"/>
              <a:t>Also used above circuit to find variance in execution times on the backends.</a:t>
            </a:r>
          </a:p>
          <a:p>
            <a:r>
              <a:rPr lang="en-US" sz="1600" dirty="0"/>
              <a:t>IBM hide their queue priority algorithm but mention it takes into account how many jobs you have submitted in a floating time window. Here we plot </a:t>
            </a:r>
            <a:r>
              <a:rPr lang="en-US" sz="1600" b="1" dirty="0"/>
              <a:t>total execution time (start queueing </a:t>
            </a:r>
            <a:r>
              <a:rPr lang="en-US" sz="1600" b="1" dirty="0">
                <a:sym typeface="Wingdings" panose="05000000000000000000" pitchFamily="2" charset="2"/>
              </a:rPr>
              <a:t> finish)</a:t>
            </a:r>
            <a:r>
              <a:rPr lang="en-US" sz="1600" dirty="0">
                <a:sym typeface="Wingdings" panose="05000000000000000000" pitchFamily="2" charset="2"/>
              </a:rPr>
              <a:t> vs </a:t>
            </a:r>
            <a:r>
              <a:rPr lang="en-US" sz="1600" b="1" dirty="0">
                <a:sym typeface="Wingdings" panose="05000000000000000000" pitchFamily="2" charset="2"/>
              </a:rPr>
              <a:t>time queue joined</a:t>
            </a:r>
            <a:r>
              <a:rPr lang="en-US" sz="1600" dirty="0">
                <a:sym typeface="Wingdings" panose="05000000000000000000" pitchFamily="2" charset="2"/>
              </a:rPr>
              <a:t>.</a:t>
            </a:r>
            <a:endParaRPr lang="en-US" sz="1600" dirty="0"/>
          </a:p>
          <a:p>
            <a:endParaRPr lang="en-GB" sz="1600" dirty="0"/>
          </a:p>
        </p:txBody>
      </p:sp>
      <p:sp>
        <p:nvSpPr>
          <p:cNvPr id="7" name="TextBox 6">
            <a:extLst>
              <a:ext uri="{FF2B5EF4-FFF2-40B4-BE49-F238E27FC236}">
                <a16:creationId xmlns:a16="http://schemas.microsoft.com/office/drawing/2014/main" id="{AD8CBF61-F205-4EA4-8A4A-2C24B2E7DBB0}"/>
              </a:ext>
            </a:extLst>
          </p:cNvPr>
          <p:cNvSpPr txBox="1"/>
          <p:nvPr/>
        </p:nvSpPr>
        <p:spPr>
          <a:xfrm>
            <a:off x="593626" y="1855842"/>
            <a:ext cx="1679947" cy="369332"/>
          </a:xfrm>
          <a:prstGeom prst="rect">
            <a:avLst/>
          </a:prstGeom>
          <a:noFill/>
        </p:spPr>
        <p:txBody>
          <a:bodyPr wrap="none" rtlCol="0">
            <a:spAutoFit/>
          </a:bodyPr>
          <a:lstStyle/>
          <a:p>
            <a:r>
              <a:rPr lang="en-US" dirty="0"/>
              <a:t>100s of seconds</a:t>
            </a:r>
            <a:endParaRPr lang="en-GB" dirty="0"/>
          </a:p>
        </p:txBody>
      </p:sp>
      <p:sp>
        <p:nvSpPr>
          <p:cNvPr id="8" name="TextBox 7">
            <a:extLst>
              <a:ext uri="{FF2B5EF4-FFF2-40B4-BE49-F238E27FC236}">
                <a16:creationId xmlns:a16="http://schemas.microsoft.com/office/drawing/2014/main" id="{3B1D392E-CC5A-41ED-9BF5-6B45A52FDB21}"/>
              </a:ext>
            </a:extLst>
          </p:cNvPr>
          <p:cNvSpPr txBox="1"/>
          <p:nvPr/>
        </p:nvSpPr>
        <p:spPr>
          <a:xfrm>
            <a:off x="6005859" y="1920151"/>
            <a:ext cx="1796967" cy="369332"/>
          </a:xfrm>
          <a:prstGeom prst="rect">
            <a:avLst/>
          </a:prstGeom>
          <a:noFill/>
        </p:spPr>
        <p:txBody>
          <a:bodyPr wrap="none" rtlCol="0">
            <a:spAutoFit/>
          </a:bodyPr>
          <a:lstStyle/>
          <a:p>
            <a:r>
              <a:rPr lang="en-US" dirty="0"/>
              <a:t>1000s of seconds</a:t>
            </a:r>
            <a:endParaRPr lang="en-GB" dirty="0"/>
          </a:p>
        </p:txBody>
      </p:sp>
      <p:pic>
        <p:nvPicPr>
          <p:cNvPr id="9" name="Picture 8">
            <a:extLst>
              <a:ext uri="{FF2B5EF4-FFF2-40B4-BE49-F238E27FC236}">
                <a16:creationId xmlns:a16="http://schemas.microsoft.com/office/drawing/2014/main" id="{F0FF7150-E78C-45CB-BB97-792B32C33135}"/>
              </a:ext>
            </a:extLst>
          </p:cNvPr>
          <p:cNvPicPr>
            <a:picLocks noChangeAspect="1"/>
          </p:cNvPicPr>
          <p:nvPr/>
        </p:nvPicPr>
        <p:blipFill>
          <a:blip r:embed="rId2"/>
          <a:stretch>
            <a:fillRect/>
          </a:stretch>
        </p:blipFill>
        <p:spPr>
          <a:xfrm>
            <a:off x="6200731" y="2289483"/>
            <a:ext cx="5795761" cy="4363399"/>
          </a:xfrm>
          <a:prstGeom prst="rect">
            <a:avLst/>
          </a:prstGeom>
        </p:spPr>
      </p:pic>
      <p:pic>
        <p:nvPicPr>
          <p:cNvPr id="10" name="Picture 9">
            <a:extLst>
              <a:ext uri="{FF2B5EF4-FFF2-40B4-BE49-F238E27FC236}">
                <a16:creationId xmlns:a16="http://schemas.microsoft.com/office/drawing/2014/main" id="{74C04C04-CA7C-4768-9477-1CED79505782}"/>
              </a:ext>
            </a:extLst>
          </p:cNvPr>
          <p:cNvPicPr>
            <a:picLocks noChangeAspect="1"/>
          </p:cNvPicPr>
          <p:nvPr/>
        </p:nvPicPr>
        <p:blipFill>
          <a:blip r:embed="rId3"/>
          <a:stretch>
            <a:fillRect/>
          </a:stretch>
        </p:blipFill>
        <p:spPr>
          <a:xfrm>
            <a:off x="230460" y="2107699"/>
            <a:ext cx="5672417" cy="4363398"/>
          </a:xfrm>
          <a:prstGeom prst="rect">
            <a:avLst/>
          </a:prstGeom>
        </p:spPr>
      </p:pic>
      <p:pic>
        <p:nvPicPr>
          <p:cNvPr id="11" name="Picture 10">
            <a:extLst>
              <a:ext uri="{FF2B5EF4-FFF2-40B4-BE49-F238E27FC236}">
                <a16:creationId xmlns:a16="http://schemas.microsoft.com/office/drawing/2014/main" id="{EAA329A7-FEB7-4263-868E-0B092B7FF5CE}"/>
              </a:ext>
            </a:extLst>
          </p:cNvPr>
          <p:cNvPicPr>
            <a:picLocks noChangeAspect="1"/>
          </p:cNvPicPr>
          <p:nvPr/>
        </p:nvPicPr>
        <p:blipFill>
          <a:blip r:embed="rId4"/>
          <a:stretch>
            <a:fillRect/>
          </a:stretch>
        </p:blipFill>
        <p:spPr>
          <a:xfrm>
            <a:off x="2537709" y="2476500"/>
            <a:ext cx="1600200" cy="952500"/>
          </a:xfrm>
          <a:prstGeom prst="rect">
            <a:avLst/>
          </a:prstGeom>
        </p:spPr>
      </p:pic>
    </p:spTree>
    <p:extLst>
      <p:ext uri="{BB962C8B-B14F-4D97-AF65-F5344CB8AC3E}">
        <p14:creationId xmlns:p14="http://schemas.microsoft.com/office/powerpoint/2010/main" val="147186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F5F6-D3CD-48D8-A16F-44A1ED80E78D}"/>
              </a:ext>
            </a:extLst>
          </p:cNvPr>
          <p:cNvSpPr>
            <a:spLocks noGrp="1"/>
          </p:cNvSpPr>
          <p:nvPr>
            <p:ph type="title"/>
          </p:nvPr>
        </p:nvSpPr>
        <p:spPr/>
        <p:txBody>
          <a:bodyPr/>
          <a:lstStyle/>
          <a:p>
            <a:r>
              <a:rPr lang="en-US" dirty="0"/>
              <a:t>T1 experiment on </a:t>
            </a:r>
            <a:r>
              <a:rPr lang="en-US" dirty="0" err="1"/>
              <a:t>OpenQASM</a:t>
            </a:r>
            <a:r>
              <a:rPr lang="en-US" dirty="0"/>
              <a:t> (</a:t>
            </a:r>
            <a:r>
              <a:rPr lang="en-US" dirty="0" err="1"/>
              <a:t>Qiskit</a:t>
            </a:r>
            <a:r>
              <a:rPr lang="en-US" dirty="0"/>
              <a:t>-Ignis)</a:t>
            </a:r>
            <a:endParaRPr lang="en-GB" dirty="0"/>
          </a:p>
        </p:txBody>
      </p:sp>
      <p:sp>
        <p:nvSpPr>
          <p:cNvPr id="3" name="Content Placeholder 2">
            <a:extLst>
              <a:ext uri="{FF2B5EF4-FFF2-40B4-BE49-F238E27FC236}">
                <a16:creationId xmlns:a16="http://schemas.microsoft.com/office/drawing/2014/main" id="{2E3DA3E3-7547-4FB8-ABE7-BBBA12ACA61C}"/>
              </a:ext>
            </a:extLst>
          </p:cNvPr>
          <p:cNvSpPr>
            <a:spLocks noGrp="1"/>
          </p:cNvSpPr>
          <p:nvPr>
            <p:ph idx="1"/>
          </p:nvPr>
        </p:nvSpPr>
        <p:spPr>
          <a:xfrm>
            <a:off x="838200" y="1825625"/>
            <a:ext cx="6232451" cy="4351338"/>
          </a:xfrm>
        </p:spPr>
        <p:txBody>
          <a:bodyPr>
            <a:normAutofit/>
          </a:bodyPr>
          <a:lstStyle/>
          <a:p>
            <a:r>
              <a:rPr lang="en-US" sz="1800" dirty="0"/>
              <a:t>Tried to use </a:t>
            </a:r>
            <a:r>
              <a:rPr lang="en-US" sz="1800" dirty="0" err="1"/>
              <a:t>OpenQASM</a:t>
            </a:r>
            <a:r>
              <a:rPr lang="en-US" sz="1800" dirty="0"/>
              <a:t> to produce T1 experiments for devices without </a:t>
            </a:r>
            <a:r>
              <a:rPr lang="en-US" sz="1800" dirty="0" err="1"/>
              <a:t>OpenPulse</a:t>
            </a:r>
            <a:r>
              <a:rPr lang="en-US" sz="1800" dirty="0"/>
              <a:t>. </a:t>
            </a:r>
          </a:p>
          <a:p>
            <a:r>
              <a:rPr lang="en-US" sz="1800" dirty="0"/>
              <a:t>Library </a:t>
            </a:r>
            <a:r>
              <a:rPr lang="en-US" sz="1800" dirty="0" err="1"/>
              <a:t>Qiskit</a:t>
            </a:r>
            <a:r>
              <a:rPr lang="en-US" sz="1800" dirty="0"/>
              <a:t>-Ignis is very well set up for all imaginable calibration experiments, also supports multiple parallel measurements when allowed on the backend. Works well on simulators suggesting no errors in code.</a:t>
            </a:r>
          </a:p>
          <a:p>
            <a:r>
              <a:rPr lang="en-US" sz="1800" dirty="0"/>
              <a:t>Encountered problems running on IBMQ backends.</a:t>
            </a:r>
          </a:p>
          <a:p>
            <a:r>
              <a:rPr lang="en-US" sz="1800" dirty="0"/>
              <a:t>Need identity gate time but data provided is suspect (does not match calibration data in some instances, which can be confirmed by my </a:t>
            </a:r>
            <a:r>
              <a:rPr lang="en-US" sz="1800" dirty="0" err="1"/>
              <a:t>OpenPulse</a:t>
            </a:r>
            <a:r>
              <a:rPr lang="en-US" sz="1800" dirty="0"/>
              <a:t> experiments).</a:t>
            </a:r>
          </a:p>
          <a:p>
            <a:endParaRPr lang="en-GB" sz="1800" dirty="0"/>
          </a:p>
        </p:txBody>
      </p:sp>
      <p:pic>
        <p:nvPicPr>
          <p:cNvPr id="4" name="Picture 3">
            <a:extLst>
              <a:ext uri="{FF2B5EF4-FFF2-40B4-BE49-F238E27FC236}">
                <a16:creationId xmlns:a16="http://schemas.microsoft.com/office/drawing/2014/main" id="{C7316249-0EEC-4144-A9E7-22002AF7E9F5}"/>
              </a:ext>
            </a:extLst>
          </p:cNvPr>
          <p:cNvPicPr>
            <a:picLocks noChangeAspect="1"/>
          </p:cNvPicPr>
          <p:nvPr/>
        </p:nvPicPr>
        <p:blipFill>
          <a:blip r:embed="rId2"/>
          <a:stretch>
            <a:fillRect/>
          </a:stretch>
        </p:blipFill>
        <p:spPr>
          <a:xfrm>
            <a:off x="6784873" y="1960562"/>
            <a:ext cx="4885577" cy="4351338"/>
          </a:xfrm>
          <a:prstGeom prst="rect">
            <a:avLst/>
          </a:prstGeom>
        </p:spPr>
      </p:pic>
      <p:sp>
        <p:nvSpPr>
          <p:cNvPr id="5" name="Content Placeholder 2">
            <a:extLst>
              <a:ext uri="{FF2B5EF4-FFF2-40B4-BE49-F238E27FC236}">
                <a16:creationId xmlns:a16="http://schemas.microsoft.com/office/drawing/2014/main" id="{EC7449EC-C5FB-431D-8417-AF7F3250AD9D}"/>
              </a:ext>
            </a:extLst>
          </p:cNvPr>
          <p:cNvSpPr txBox="1">
            <a:spLocks/>
          </p:cNvSpPr>
          <p:nvPr/>
        </p:nvSpPr>
        <p:spPr>
          <a:xfrm>
            <a:off x="7608897" y="1492343"/>
            <a:ext cx="3744903" cy="5316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Ibmqx2 Qubit 0 T1 (real value = 73). Each point = 1000 shots. </a:t>
            </a:r>
            <a:endParaRPr lang="en-GB" sz="1800" dirty="0"/>
          </a:p>
        </p:txBody>
      </p:sp>
    </p:spTree>
    <p:extLst>
      <p:ext uri="{BB962C8B-B14F-4D97-AF65-F5344CB8AC3E}">
        <p14:creationId xmlns:p14="http://schemas.microsoft.com/office/powerpoint/2010/main" val="328517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DB55-DF9C-4949-A8C6-E6382239755C}"/>
              </a:ext>
            </a:extLst>
          </p:cNvPr>
          <p:cNvSpPr>
            <a:spLocks noGrp="1"/>
          </p:cNvSpPr>
          <p:nvPr>
            <p:ph type="title"/>
          </p:nvPr>
        </p:nvSpPr>
        <p:spPr/>
        <p:txBody>
          <a:bodyPr/>
          <a:lstStyle/>
          <a:p>
            <a:r>
              <a:rPr lang="en-US" dirty="0"/>
              <a:t>DFT Paper – method</a:t>
            </a:r>
            <a:endParaRPr lang="en-GB" dirty="0"/>
          </a:p>
        </p:txBody>
      </p:sp>
      <p:sp>
        <p:nvSpPr>
          <p:cNvPr id="3" name="Content Placeholder 2">
            <a:extLst>
              <a:ext uri="{FF2B5EF4-FFF2-40B4-BE49-F238E27FC236}">
                <a16:creationId xmlns:a16="http://schemas.microsoft.com/office/drawing/2014/main" id="{56EEEE6E-C412-4DA0-94C7-CD7DCC35CED5}"/>
              </a:ext>
            </a:extLst>
          </p:cNvPr>
          <p:cNvSpPr>
            <a:spLocks noGrp="1"/>
          </p:cNvSpPr>
          <p:nvPr>
            <p:ph idx="1"/>
          </p:nvPr>
        </p:nvSpPr>
        <p:spPr>
          <a:xfrm>
            <a:off x="838200" y="1825625"/>
            <a:ext cx="4174435" cy="4351338"/>
          </a:xfrm>
        </p:spPr>
        <p:txBody>
          <a:bodyPr>
            <a:normAutofit/>
          </a:bodyPr>
          <a:lstStyle/>
          <a:p>
            <a:r>
              <a:rPr lang="en-US" sz="1800" dirty="0"/>
              <a:t>Created circuits to the right to produce the necessarily measurements; replicated Paper results reasonably well</a:t>
            </a:r>
          </a:p>
          <a:p>
            <a:r>
              <a:rPr lang="en-US" sz="1800" dirty="0" err="1"/>
              <a:t>JobResult</a:t>
            </a:r>
            <a:r>
              <a:rPr lang="en-US" sz="1800" dirty="0"/>
              <a:t> object comes with support like time running </a:t>
            </a:r>
            <a:r>
              <a:rPr lang="en-US" sz="1800" dirty="0" err="1"/>
              <a:t>etc</a:t>
            </a:r>
            <a:r>
              <a:rPr lang="en-US" sz="1800" dirty="0"/>
              <a:t>, using barriers to ensure the rotated and non-rotated circuits work in parallel.</a:t>
            </a:r>
          </a:p>
          <a:p>
            <a:r>
              <a:rPr lang="en-US" sz="1800" dirty="0"/>
              <a:t>Plan to use formulae found in </a:t>
            </a:r>
            <a:r>
              <a:rPr lang="en-US" sz="1800" dirty="0" err="1"/>
              <a:t>Qiskit</a:t>
            </a:r>
            <a:r>
              <a:rPr lang="en-US" sz="1800" dirty="0"/>
              <a:t> docs for propagating gate errors (see </a:t>
            </a:r>
            <a:r>
              <a:rPr lang="en-US" sz="1800" dirty="0" err="1"/>
              <a:t>Github</a:t>
            </a:r>
            <a:r>
              <a:rPr lang="en-US" sz="1800" dirty="0"/>
              <a:t> /</a:t>
            </a:r>
            <a:r>
              <a:rPr lang="en-US" sz="1800" dirty="0" err="1"/>
              <a:t>openpulse_tutorials</a:t>
            </a:r>
            <a:r>
              <a:rPr lang="en-US" sz="1800" dirty="0"/>
              <a:t>/</a:t>
            </a:r>
            <a:r>
              <a:rPr lang="en-US" sz="1800" dirty="0" err="1"/>
              <a:t>gate_errors</a:t>
            </a:r>
            <a:r>
              <a:rPr lang="en-US" sz="1800" dirty="0"/>
              <a:t> along with expected decay over circuit duration (T1) to fit the errors?</a:t>
            </a:r>
            <a:endParaRPr lang="en-GB" sz="1800" dirty="0"/>
          </a:p>
        </p:txBody>
      </p:sp>
      <p:pic>
        <p:nvPicPr>
          <p:cNvPr id="4" name="Picture 3">
            <a:extLst>
              <a:ext uri="{FF2B5EF4-FFF2-40B4-BE49-F238E27FC236}">
                <a16:creationId xmlns:a16="http://schemas.microsoft.com/office/drawing/2014/main" id="{81A476C1-50AC-413D-8BC8-34CEE222529F}"/>
              </a:ext>
            </a:extLst>
          </p:cNvPr>
          <p:cNvPicPr>
            <a:picLocks noChangeAspect="1"/>
          </p:cNvPicPr>
          <p:nvPr/>
        </p:nvPicPr>
        <p:blipFill>
          <a:blip r:embed="rId2"/>
          <a:stretch>
            <a:fillRect/>
          </a:stretch>
        </p:blipFill>
        <p:spPr>
          <a:xfrm>
            <a:off x="5198166" y="1438903"/>
            <a:ext cx="6742401" cy="2364477"/>
          </a:xfrm>
          <a:prstGeom prst="rect">
            <a:avLst/>
          </a:prstGeom>
        </p:spPr>
      </p:pic>
      <p:pic>
        <p:nvPicPr>
          <p:cNvPr id="5" name="Picture 4">
            <a:extLst>
              <a:ext uri="{FF2B5EF4-FFF2-40B4-BE49-F238E27FC236}">
                <a16:creationId xmlns:a16="http://schemas.microsoft.com/office/drawing/2014/main" id="{7AEB4140-6D2A-4E4B-B530-B04D20C829BA}"/>
              </a:ext>
            </a:extLst>
          </p:cNvPr>
          <p:cNvPicPr>
            <a:picLocks noChangeAspect="1"/>
          </p:cNvPicPr>
          <p:nvPr/>
        </p:nvPicPr>
        <p:blipFill>
          <a:blip r:embed="rId3"/>
          <a:stretch>
            <a:fillRect/>
          </a:stretch>
        </p:blipFill>
        <p:spPr>
          <a:xfrm>
            <a:off x="5445615" y="3593760"/>
            <a:ext cx="6494952" cy="2238645"/>
          </a:xfrm>
          <a:prstGeom prst="rect">
            <a:avLst/>
          </a:prstGeom>
        </p:spPr>
      </p:pic>
    </p:spTree>
    <p:extLst>
      <p:ext uri="{BB962C8B-B14F-4D97-AF65-F5344CB8AC3E}">
        <p14:creationId xmlns:p14="http://schemas.microsoft.com/office/powerpoint/2010/main" val="1662253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C94F-7703-4F69-915A-AA0220B46E17}"/>
              </a:ext>
            </a:extLst>
          </p:cNvPr>
          <p:cNvSpPr>
            <a:spLocks noGrp="1"/>
          </p:cNvSpPr>
          <p:nvPr>
            <p:ph type="title"/>
          </p:nvPr>
        </p:nvSpPr>
        <p:spPr/>
        <p:txBody>
          <a:bodyPr/>
          <a:lstStyle/>
          <a:p>
            <a:r>
              <a:rPr lang="en-US" dirty="0"/>
              <a:t>Problems and Questions with DFT Paper error </a:t>
            </a:r>
            <a:endParaRPr lang="en-GB" dirty="0"/>
          </a:p>
        </p:txBody>
      </p:sp>
      <p:sp>
        <p:nvSpPr>
          <p:cNvPr id="3" name="Content Placeholder 2">
            <a:extLst>
              <a:ext uri="{FF2B5EF4-FFF2-40B4-BE49-F238E27FC236}">
                <a16:creationId xmlns:a16="http://schemas.microsoft.com/office/drawing/2014/main" id="{D2494529-453C-446F-B54E-B863BA10BC1B}"/>
              </a:ext>
            </a:extLst>
          </p:cNvPr>
          <p:cNvSpPr>
            <a:spLocks noGrp="1"/>
          </p:cNvSpPr>
          <p:nvPr>
            <p:ph idx="1"/>
          </p:nvPr>
        </p:nvSpPr>
        <p:spPr/>
        <p:txBody>
          <a:bodyPr/>
          <a:lstStyle/>
          <a:p>
            <a:r>
              <a:rPr lang="en-US" dirty="0"/>
              <a:t>Need to know how exactly the circuit in paper was executed (how did </a:t>
            </a:r>
            <a:r>
              <a:rPr lang="en-US" dirty="0" err="1"/>
              <a:t>tket</a:t>
            </a:r>
            <a:r>
              <a:rPr lang="en-US" dirty="0"/>
              <a:t> optimize the circuit)?</a:t>
            </a:r>
          </a:p>
          <a:p>
            <a:r>
              <a:rPr lang="en-US" dirty="0"/>
              <a:t>Need to know which qubits were used and whether measurements were taken in parallel or sequentially (crosstalk vs measurement tradeoff).</a:t>
            </a:r>
            <a:endParaRPr lang="en-GB" dirty="0"/>
          </a:p>
        </p:txBody>
      </p:sp>
    </p:spTree>
    <p:extLst>
      <p:ext uri="{BB962C8B-B14F-4D97-AF65-F5344CB8AC3E}">
        <p14:creationId xmlns:p14="http://schemas.microsoft.com/office/powerpoint/2010/main" val="203254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1AD2-0E80-4BE5-886E-652826580461}"/>
              </a:ext>
            </a:extLst>
          </p:cNvPr>
          <p:cNvSpPr>
            <a:spLocks noGrp="1"/>
          </p:cNvSpPr>
          <p:nvPr>
            <p:ph type="title"/>
          </p:nvPr>
        </p:nvSpPr>
        <p:spPr/>
        <p:txBody>
          <a:bodyPr/>
          <a:lstStyle/>
          <a:p>
            <a:r>
              <a:rPr lang="en-US" dirty="0"/>
              <a:t>Gate, Qubit and </a:t>
            </a:r>
            <a:r>
              <a:rPr lang="en-US" dirty="0" err="1"/>
              <a:t>Mmt</a:t>
            </a:r>
            <a:r>
              <a:rPr lang="en-US" dirty="0"/>
              <a:t> Errors - Theory</a:t>
            </a:r>
            <a:endParaRPr lang="en-GB" dirty="0"/>
          </a:p>
        </p:txBody>
      </p:sp>
      <p:sp>
        <p:nvSpPr>
          <p:cNvPr id="3" name="Content Placeholder 2">
            <a:extLst>
              <a:ext uri="{FF2B5EF4-FFF2-40B4-BE49-F238E27FC236}">
                <a16:creationId xmlns:a16="http://schemas.microsoft.com/office/drawing/2014/main" id="{D19CA2AF-D05D-4EDA-AF6F-78C0E7E8C944}"/>
              </a:ext>
            </a:extLst>
          </p:cNvPr>
          <p:cNvSpPr>
            <a:spLocks noGrp="1"/>
          </p:cNvSpPr>
          <p:nvPr>
            <p:ph idx="1"/>
          </p:nvPr>
        </p:nvSpPr>
        <p:spPr>
          <a:xfrm>
            <a:off x="838200" y="1499616"/>
            <a:ext cx="11003280" cy="4677347"/>
          </a:xfrm>
        </p:spPr>
        <p:txBody>
          <a:bodyPr>
            <a:normAutofit/>
          </a:bodyPr>
          <a:lstStyle/>
          <a:p>
            <a:r>
              <a:rPr lang="en-US" sz="1800" dirty="0"/>
              <a:t>Good news - Gate and qubit errors are stored and retrievable from IBM database (not in docs!).</a:t>
            </a:r>
          </a:p>
          <a:p>
            <a:r>
              <a:rPr lang="en-US" sz="1800" dirty="0"/>
              <a:t>Main </a:t>
            </a:r>
            <a:r>
              <a:rPr lang="en-US" sz="1800" b="1" dirty="0"/>
              <a:t>qubit errors </a:t>
            </a:r>
            <a:r>
              <a:rPr lang="en-US" sz="1800" dirty="0"/>
              <a:t>are </a:t>
            </a:r>
            <a:r>
              <a:rPr lang="en-US" sz="1800" b="1" dirty="0"/>
              <a:t>T1 </a:t>
            </a:r>
            <a:r>
              <a:rPr lang="en-US" sz="1800" dirty="0"/>
              <a:t>(transverse relaxation/ amplitude damping) and </a:t>
            </a:r>
            <a:r>
              <a:rPr lang="en-US" sz="1800" b="1" dirty="0"/>
              <a:t>T2 </a:t>
            </a:r>
            <a:r>
              <a:rPr lang="en-US" sz="1800" dirty="0"/>
              <a:t>(dephasing or longitudinal relaxation). Both are measured and stored by IBM.</a:t>
            </a:r>
          </a:p>
          <a:p>
            <a:r>
              <a:rPr lang="en-US" sz="1800" dirty="0"/>
              <a:t>Main </a:t>
            </a:r>
            <a:r>
              <a:rPr lang="en-US" sz="1800" b="1" dirty="0"/>
              <a:t>gate errors </a:t>
            </a:r>
            <a:r>
              <a:rPr lang="en-US" sz="1800" dirty="0"/>
              <a:t>are </a:t>
            </a:r>
            <a:r>
              <a:rPr lang="en-US" sz="1800" b="1" dirty="0"/>
              <a:t>amplitude and angle errors </a:t>
            </a:r>
            <a:r>
              <a:rPr lang="en-US" sz="1800" dirty="0"/>
              <a:t>. IBM only stores </a:t>
            </a:r>
            <a:r>
              <a:rPr lang="en-US" sz="1800" b="1" dirty="0"/>
              <a:t>average gate infidelity</a:t>
            </a:r>
            <a:endParaRPr lang="en-US" sz="1800" dirty="0"/>
          </a:p>
          <a:p>
            <a:endParaRPr lang="en-US" sz="1800" dirty="0"/>
          </a:p>
          <a:p>
            <a:r>
              <a:rPr lang="en-US" sz="1800" dirty="0"/>
              <a:t>Code used to retrieve error is same as in </a:t>
            </a:r>
            <a:r>
              <a:rPr lang="en-US" sz="1800" dirty="0" err="1"/>
              <a:t>Qiskit</a:t>
            </a:r>
            <a:r>
              <a:rPr lang="en-US" sz="1800" dirty="0"/>
              <a:t>-Ignis (manually tested for some qubits, sample results coming up in the next slides).</a:t>
            </a:r>
          </a:p>
          <a:p>
            <a:r>
              <a:rPr lang="en-US" sz="1800" dirty="0"/>
              <a:t>Results seem to be reliable close to the time of a calibration (as expected) but can differ significantly some hours after a calibration.</a:t>
            </a:r>
          </a:p>
          <a:p>
            <a:pPr marL="0" indent="0">
              <a:buNone/>
            </a:pPr>
            <a:endParaRPr lang="en-US" sz="1800" dirty="0"/>
          </a:p>
          <a:p>
            <a:endParaRPr lang="en-GB" sz="1800" dirty="0"/>
          </a:p>
        </p:txBody>
      </p:sp>
    </p:spTree>
    <p:extLst>
      <p:ext uri="{BB962C8B-B14F-4D97-AF65-F5344CB8AC3E}">
        <p14:creationId xmlns:p14="http://schemas.microsoft.com/office/powerpoint/2010/main" val="3868363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879B-3762-4BD9-87E0-2E2B387332B1}"/>
              </a:ext>
            </a:extLst>
          </p:cNvPr>
          <p:cNvSpPr>
            <a:spLocks noGrp="1"/>
          </p:cNvSpPr>
          <p:nvPr>
            <p:ph type="title"/>
          </p:nvPr>
        </p:nvSpPr>
        <p:spPr>
          <a:xfrm>
            <a:off x="728472" y="-130874"/>
            <a:ext cx="10515600" cy="1325563"/>
          </a:xfrm>
        </p:spPr>
        <p:txBody>
          <a:bodyPr/>
          <a:lstStyle/>
          <a:p>
            <a:r>
              <a:rPr lang="en-US" dirty="0"/>
              <a:t>Gate Error Metrology</a:t>
            </a:r>
            <a:endParaRPr lang="en-GB" dirty="0"/>
          </a:p>
        </p:txBody>
      </p:sp>
      <p:pic>
        <p:nvPicPr>
          <p:cNvPr id="5" name="Content Placeholder 4">
            <a:extLst>
              <a:ext uri="{FF2B5EF4-FFF2-40B4-BE49-F238E27FC236}">
                <a16:creationId xmlns:a16="http://schemas.microsoft.com/office/drawing/2014/main" id="{B1DBC952-4F10-439A-A07C-600435C87542}"/>
              </a:ext>
            </a:extLst>
          </p:cNvPr>
          <p:cNvPicPr>
            <a:picLocks noGrp="1" noChangeAspect="1"/>
          </p:cNvPicPr>
          <p:nvPr>
            <p:ph idx="1"/>
          </p:nvPr>
        </p:nvPicPr>
        <p:blipFill>
          <a:blip r:embed="rId2"/>
          <a:stretch>
            <a:fillRect/>
          </a:stretch>
        </p:blipFill>
        <p:spPr>
          <a:xfrm>
            <a:off x="7939027" y="5292879"/>
            <a:ext cx="3937506" cy="1247220"/>
          </a:xfrm>
          <a:prstGeom prst="rect">
            <a:avLst/>
          </a:prstGeom>
        </p:spPr>
      </p:pic>
      <p:pic>
        <p:nvPicPr>
          <p:cNvPr id="4" name="Picture 3">
            <a:extLst>
              <a:ext uri="{FF2B5EF4-FFF2-40B4-BE49-F238E27FC236}">
                <a16:creationId xmlns:a16="http://schemas.microsoft.com/office/drawing/2014/main" id="{FB4B0418-59B3-433C-94C1-274BBAAA0F5B}"/>
              </a:ext>
            </a:extLst>
          </p:cNvPr>
          <p:cNvPicPr>
            <a:picLocks noChangeAspect="1"/>
          </p:cNvPicPr>
          <p:nvPr/>
        </p:nvPicPr>
        <p:blipFill>
          <a:blip r:embed="rId3"/>
          <a:stretch>
            <a:fillRect/>
          </a:stretch>
        </p:blipFill>
        <p:spPr>
          <a:xfrm>
            <a:off x="1004569" y="1677407"/>
            <a:ext cx="10404243" cy="1577857"/>
          </a:xfrm>
          <a:prstGeom prst="rect">
            <a:avLst/>
          </a:prstGeom>
        </p:spPr>
      </p:pic>
      <p:sp>
        <p:nvSpPr>
          <p:cNvPr id="6" name="Content Placeholder 2">
            <a:extLst>
              <a:ext uri="{FF2B5EF4-FFF2-40B4-BE49-F238E27FC236}">
                <a16:creationId xmlns:a16="http://schemas.microsoft.com/office/drawing/2014/main" id="{17562532-12EE-478C-975E-68C172B24282}"/>
              </a:ext>
            </a:extLst>
          </p:cNvPr>
          <p:cNvSpPr txBox="1">
            <a:spLocks/>
          </p:cNvSpPr>
          <p:nvPr/>
        </p:nvSpPr>
        <p:spPr>
          <a:xfrm>
            <a:off x="728472" y="1090326"/>
            <a:ext cx="11003280" cy="4677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From ‘Gate Errors’, an open-source community notebook on </a:t>
            </a:r>
            <a:r>
              <a:rPr lang="en-US" sz="1800" dirty="0" err="1"/>
              <a:t>Qiskit</a:t>
            </a:r>
            <a:r>
              <a:rPr lang="en-US" sz="1800" dirty="0"/>
              <a:t> </a:t>
            </a:r>
            <a:r>
              <a:rPr lang="en-US" sz="1800" dirty="0" err="1"/>
              <a:t>Github</a:t>
            </a:r>
            <a:r>
              <a:rPr lang="en-US" sz="1800" dirty="0"/>
              <a:t>, by David McKay (IBM).</a:t>
            </a:r>
            <a:endParaRPr lang="en-GB" sz="1800" dirty="0"/>
          </a:p>
        </p:txBody>
      </p:sp>
      <p:pic>
        <p:nvPicPr>
          <p:cNvPr id="7" name="Picture 6">
            <a:extLst>
              <a:ext uri="{FF2B5EF4-FFF2-40B4-BE49-F238E27FC236}">
                <a16:creationId xmlns:a16="http://schemas.microsoft.com/office/drawing/2014/main" id="{3A3A922A-935C-46CE-8974-8DB18BBD088D}"/>
              </a:ext>
            </a:extLst>
          </p:cNvPr>
          <p:cNvPicPr>
            <a:picLocks noChangeAspect="1"/>
          </p:cNvPicPr>
          <p:nvPr/>
        </p:nvPicPr>
        <p:blipFill>
          <a:blip r:embed="rId4"/>
          <a:stretch>
            <a:fillRect/>
          </a:stretch>
        </p:blipFill>
        <p:spPr>
          <a:xfrm>
            <a:off x="1138047" y="3264225"/>
            <a:ext cx="9696450" cy="1828800"/>
          </a:xfrm>
          <a:prstGeom prst="rect">
            <a:avLst/>
          </a:prstGeom>
        </p:spPr>
      </p:pic>
      <p:sp>
        <p:nvSpPr>
          <p:cNvPr id="8" name="Content Placeholder 2">
            <a:extLst>
              <a:ext uri="{FF2B5EF4-FFF2-40B4-BE49-F238E27FC236}">
                <a16:creationId xmlns:a16="http://schemas.microsoft.com/office/drawing/2014/main" id="{0380A268-4209-431B-8AF7-E0E7FBA6BF07}"/>
              </a:ext>
            </a:extLst>
          </p:cNvPr>
          <p:cNvSpPr txBox="1">
            <a:spLocks/>
          </p:cNvSpPr>
          <p:nvPr/>
        </p:nvSpPr>
        <p:spPr>
          <a:xfrm>
            <a:off x="2773427" y="5543822"/>
            <a:ext cx="5165600" cy="706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IBM store a more practical notion of gate error given by average gate infidelity , where fidelity is:</a:t>
            </a:r>
            <a:endParaRPr lang="en-GB" sz="1800" dirty="0"/>
          </a:p>
        </p:txBody>
      </p:sp>
    </p:spTree>
    <p:extLst>
      <p:ext uri="{BB962C8B-B14F-4D97-AF65-F5344CB8AC3E}">
        <p14:creationId xmlns:p14="http://schemas.microsoft.com/office/powerpoint/2010/main" val="1346006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6EF708E-43A0-446A-A373-965546A2E447}"/>
              </a:ext>
            </a:extLst>
          </p:cNvPr>
          <p:cNvGrpSpPr/>
          <p:nvPr/>
        </p:nvGrpSpPr>
        <p:grpSpPr>
          <a:xfrm>
            <a:off x="1422400" y="1280313"/>
            <a:ext cx="8897257" cy="5577687"/>
            <a:chOff x="1422400" y="1280313"/>
            <a:chExt cx="9680645" cy="6319860"/>
          </a:xfrm>
        </p:grpSpPr>
        <p:pic>
          <p:nvPicPr>
            <p:cNvPr id="8" name="Picture 7">
              <a:extLst>
                <a:ext uri="{FF2B5EF4-FFF2-40B4-BE49-F238E27FC236}">
                  <a16:creationId xmlns:a16="http://schemas.microsoft.com/office/drawing/2014/main" id="{BD88E926-8D08-499D-922E-CE7B94B48F31}"/>
                </a:ext>
              </a:extLst>
            </p:cNvPr>
            <p:cNvPicPr>
              <a:picLocks noChangeAspect="1"/>
            </p:cNvPicPr>
            <p:nvPr/>
          </p:nvPicPr>
          <p:blipFill>
            <a:blip r:embed="rId2"/>
            <a:stretch>
              <a:fillRect/>
            </a:stretch>
          </p:blipFill>
          <p:spPr>
            <a:xfrm>
              <a:off x="1422400" y="1280313"/>
              <a:ext cx="9680644" cy="2148687"/>
            </a:xfrm>
            <a:prstGeom prst="rect">
              <a:avLst/>
            </a:prstGeom>
          </p:spPr>
        </p:pic>
        <p:pic>
          <p:nvPicPr>
            <p:cNvPr id="9" name="Picture 8">
              <a:extLst>
                <a:ext uri="{FF2B5EF4-FFF2-40B4-BE49-F238E27FC236}">
                  <a16:creationId xmlns:a16="http://schemas.microsoft.com/office/drawing/2014/main" id="{866DA005-25B2-49C8-9C8C-DF9770D5191F}"/>
                </a:ext>
              </a:extLst>
            </p:cNvPr>
            <p:cNvPicPr>
              <a:picLocks noChangeAspect="1"/>
            </p:cNvPicPr>
            <p:nvPr/>
          </p:nvPicPr>
          <p:blipFill>
            <a:blip r:embed="rId3"/>
            <a:stretch>
              <a:fillRect/>
            </a:stretch>
          </p:blipFill>
          <p:spPr>
            <a:xfrm>
              <a:off x="1494973" y="3429000"/>
              <a:ext cx="9559540" cy="2064843"/>
            </a:xfrm>
            <a:prstGeom prst="rect">
              <a:avLst/>
            </a:prstGeom>
          </p:spPr>
        </p:pic>
        <p:pic>
          <p:nvPicPr>
            <p:cNvPr id="10" name="Picture 9">
              <a:extLst>
                <a:ext uri="{FF2B5EF4-FFF2-40B4-BE49-F238E27FC236}">
                  <a16:creationId xmlns:a16="http://schemas.microsoft.com/office/drawing/2014/main" id="{4924470D-621D-4B55-9F0C-6CFA51DECC55}"/>
                </a:ext>
              </a:extLst>
            </p:cNvPr>
            <p:cNvPicPr>
              <a:picLocks noChangeAspect="1"/>
            </p:cNvPicPr>
            <p:nvPr/>
          </p:nvPicPr>
          <p:blipFill>
            <a:blip r:embed="rId4"/>
            <a:stretch>
              <a:fillRect/>
            </a:stretch>
          </p:blipFill>
          <p:spPr>
            <a:xfrm>
              <a:off x="1494973" y="5451486"/>
              <a:ext cx="9608072" cy="2148687"/>
            </a:xfrm>
            <a:prstGeom prst="rect">
              <a:avLst/>
            </a:prstGeom>
          </p:spPr>
        </p:pic>
      </p:grpSp>
      <p:sp>
        <p:nvSpPr>
          <p:cNvPr id="2" name="Title 1">
            <a:extLst>
              <a:ext uri="{FF2B5EF4-FFF2-40B4-BE49-F238E27FC236}">
                <a16:creationId xmlns:a16="http://schemas.microsoft.com/office/drawing/2014/main" id="{07C57F7F-85AE-4014-B74C-A87F2EC2AC22}"/>
              </a:ext>
            </a:extLst>
          </p:cNvPr>
          <p:cNvSpPr>
            <a:spLocks noGrp="1"/>
          </p:cNvSpPr>
          <p:nvPr>
            <p:ph type="title"/>
          </p:nvPr>
        </p:nvSpPr>
        <p:spPr>
          <a:xfrm>
            <a:off x="847725" y="80951"/>
            <a:ext cx="10515600" cy="1325563"/>
          </a:xfrm>
        </p:spPr>
        <p:txBody>
          <a:bodyPr/>
          <a:lstStyle/>
          <a:p>
            <a:r>
              <a:rPr lang="en-US" dirty="0"/>
              <a:t>Calibration Schedules - Qubits</a:t>
            </a:r>
            <a:endParaRPr lang="en-GB" dirty="0"/>
          </a:p>
        </p:txBody>
      </p:sp>
      <p:sp>
        <p:nvSpPr>
          <p:cNvPr id="3" name="Content Placeholder 2">
            <a:extLst>
              <a:ext uri="{FF2B5EF4-FFF2-40B4-BE49-F238E27FC236}">
                <a16:creationId xmlns:a16="http://schemas.microsoft.com/office/drawing/2014/main" id="{8BF31A83-2F00-4880-A8BB-2D8D8D55F460}"/>
              </a:ext>
            </a:extLst>
          </p:cNvPr>
          <p:cNvSpPr>
            <a:spLocks noGrp="1"/>
          </p:cNvSpPr>
          <p:nvPr>
            <p:ph idx="1"/>
          </p:nvPr>
        </p:nvSpPr>
        <p:spPr>
          <a:xfrm>
            <a:off x="828675" y="1048807"/>
            <a:ext cx="10515600" cy="4351338"/>
          </a:xfrm>
        </p:spPr>
        <p:txBody>
          <a:bodyPr>
            <a:normAutofit/>
          </a:bodyPr>
          <a:lstStyle/>
          <a:p>
            <a:r>
              <a:rPr lang="en-US" sz="1600" dirty="0"/>
              <a:t>Trawled IBM database to determine when certain Qubit properties are updated over last month; results here are for ibmqx2 (vertical axis is qubit no.)</a:t>
            </a:r>
            <a:endParaRPr lang="en-GB" sz="1600" dirty="0"/>
          </a:p>
        </p:txBody>
      </p:sp>
    </p:spTree>
    <p:extLst>
      <p:ext uri="{BB962C8B-B14F-4D97-AF65-F5344CB8AC3E}">
        <p14:creationId xmlns:p14="http://schemas.microsoft.com/office/powerpoint/2010/main" val="135811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D1A7F0-3C24-4F22-9C7A-8BD8D23B7ECD}"/>
              </a:ext>
            </a:extLst>
          </p:cNvPr>
          <p:cNvGrpSpPr/>
          <p:nvPr/>
        </p:nvGrpSpPr>
        <p:grpSpPr>
          <a:xfrm>
            <a:off x="164851" y="1325563"/>
            <a:ext cx="11862297" cy="4984119"/>
            <a:chOff x="367803" y="1295685"/>
            <a:chExt cx="11862297" cy="3850160"/>
          </a:xfrm>
        </p:grpSpPr>
        <p:pic>
          <p:nvPicPr>
            <p:cNvPr id="4" name="Picture 3">
              <a:extLst>
                <a:ext uri="{FF2B5EF4-FFF2-40B4-BE49-F238E27FC236}">
                  <a16:creationId xmlns:a16="http://schemas.microsoft.com/office/drawing/2014/main" id="{01349025-8B1E-4C8F-B319-501194DE2579}"/>
                </a:ext>
              </a:extLst>
            </p:cNvPr>
            <p:cNvPicPr>
              <a:picLocks noChangeAspect="1"/>
            </p:cNvPicPr>
            <p:nvPr/>
          </p:nvPicPr>
          <p:blipFill>
            <a:blip r:embed="rId2"/>
            <a:stretch>
              <a:fillRect/>
            </a:stretch>
          </p:blipFill>
          <p:spPr>
            <a:xfrm>
              <a:off x="367803" y="1303173"/>
              <a:ext cx="5728195" cy="1878182"/>
            </a:xfrm>
            <a:prstGeom prst="rect">
              <a:avLst/>
            </a:prstGeom>
          </p:spPr>
        </p:pic>
        <p:pic>
          <p:nvPicPr>
            <p:cNvPr id="5" name="Picture 4">
              <a:extLst>
                <a:ext uri="{FF2B5EF4-FFF2-40B4-BE49-F238E27FC236}">
                  <a16:creationId xmlns:a16="http://schemas.microsoft.com/office/drawing/2014/main" id="{DB643C7E-2953-40C2-B2F1-9C49443FC2EB}"/>
                </a:ext>
              </a:extLst>
            </p:cNvPr>
            <p:cNvPicPr>
              <a:picLocks noChangeAspect="1"/>
            </p:cNvPicPr>
            <p:nvPr/>
          </p:nvPicPr>
          <p:blipFill>
            <a:blip r:embed="rId3"/>
            <a:stretch>
              <a:fillRect/>
            </a:stretch>
          </p:blipFill>
          <p:spPr>
            <a:xfrm>
              <a:off x="367803" y="3200400"/>
              <a:ext cx="5751733" cy="1945445"/>
            </a:xfrm>
            <a:prstGeom prst="rect">
              <a:avLst/>
            </a:prstGeom>
          </p:spPr>
        </p:pic>
        <p:pic>
          <p:nvPicPr>
            <p:cNvPr id="6" name="Picture 5">
              <a:extLst>
                <a:ext uri="{FF2B5EF4-FFF2-40B4-BE49-F238E27FC236}">
                  <a16:creationId xmlns:a16="http://schemas.microsoft.com/office/drawing/2014/main" id="{AE666EDD-C4A9-4E79-B0AE-BDE719E652CA}"/>
                </a:ext>
              </a:extLst>
            </p:cNvPr>
            <p:cNvPicPr>
              <a:picLocks noChangeAspect="1"/>
            </p:cNvPicPr>
            <p:nvPr/>
          </p:nvPicPr>
          <p:blipFill>
            <a:blip r:embed="rId4"/>
            <a:stretch>
              <a:fillRect/>
            </a:stretch>
          </p:blipFill>
          <p:spPr>
            <a:xfrm>
              <a:off x="6157636" y="1295685"/>
              <a:ext cx="6034364" cy="1978659"/>
            </a:xfrm>
            <a:prstGeom prst="rect">
              <a:avLst/>
            </a:prstGeom>
          </p:spPr>
        </p:pic>
        <p:pic>
          <p:nvPicPr>
            <p:cNvPr id="7" name="Picture 6">
              <a:extLst>
                <a:ext uri="{FF2B5EF4-FFF2-40B4-BE49-F238E27FC236}">
                  <a16:creationId xmlns:a16="http://schemas.microsoft.com/office/drawing/2014/main" id="{57E8F4DD-5BDC-4A93-9F69-8EE36BFD23E8}"/>
                </a:ext>
              </a:extLst>
            </p:cNvPr>
            <p:cNvPicPr>
              <a:picLocks noChangeAspect="1"/>
            </p:cNvPicPr>
            <p:nvPr/>
          </p:nvPicPr>
          <p:blipFill>
            <a:blip r:embed="rId5"/>
            <a:stretch>
              <a:fillRect/>
            </a:stretch>
          </p:blipFill>
          <p:spPr>
            <a:xfrm>
              <a:off x="6144457" y="3219454"/>
              <a:ext cx="6085643" cy="1926391"/>
            </a:xfrm>
            <a:prstGeom prst="rect">
              <a:avLst/>
            </a:prstGeom>
          </p:spPr>
        </p:pic>
      </p:grpSp>
      <p:sp>
        <p:nvSpPr>
          <p:cNvPr id="2" name="Title 1">
            <a:extLst>
              <a:ext uri="{FF2B5EF4-FFF2-40B4-BE49-F238E27FC236}">
                <a16:creationId xmlns:a16="http://schemas.microsoft.com/office/drawing/2014/main" id="{F2F0EE85-C29B-4646-9F04-0C9E48D7E666}"/>
              </a:ext>
            </a:extLst>
          </p:cNvPr>
          <p:cNvSpPr>
            <a:spLocks noGrp="1"/>
          </p:cNvSpPr>
          <p:nvPr>
            <p:ph type="title"/>
          </p:nvPr>
        </p:nvSpPr>
        <p:spPr>
          <a:xfrm>
            <a:off x="838200" y="0"/>
            <a:ext cx="10515600" cy="1325563"/>
          </a:xfrm>
        </p:spPr>
        <p:txBody>
          <a:bodyPr/>
          <a:lstStyle/>
          <a:p>
            <a:r>
              <a:rPr lang="en-US" dirty="0"/>
              <a:t>Calibration Schedules – Gates (I)</a:t>
            </a:r>
            <a:endParaRPr lang="en-GB" dirty="0"/>
          </a:p>
        </p:txBody>
      </p:sp>
      <p:sp>
        <p:nvSpPr>
          <p:cNvPr id="3" name="Content Placeholder 2">
            <a:extLst>
              <a:ext uri="{FF2B5EF4-FFF2-40B4-BE49-F238E27FC236}">
                <a16:creationId xmlns:a16="http://schemas.microsoft.com/office/drawing/2014/main" id="{FB5E14B9-118D-4B4F-9DDD-21DFE7AA73D2}"/>
              </a:ext>
            </a:extLst>
          </p:cNvPr>
          <p:cNvSpPr>
            <a:spLocks noGrp="1"/>
          </p:cNvSpPr>
          <p:nvPr>
            <p:ph idx="1"/>
          </p:nvPr>
        </p:nvSpPr>
        <p:spPr>
          <a:xfrm>
            <a:off x="838200" y="964233"/>
            <a:ext cx="10515600" cy="4351338"/>
          </a:xfrm>
        </p:spPr>
        <p:txBody>
          <a:bodyPr>
            <a:normAutofit/>
          </a:bodyPr>
          <a:lstStyle/>
          <a:p>
            <a:r>
              <a:rPr lang="en-US" sz="1600" dirty="0"/>
              <a:t>Same but for gates on each qubit. Subtle time differences between all readings (difference of up to O(10 minutes)).</a:t>
            </a:r>
            <a:endParaRPr lang="en-GB" sz="1600" dirty="0"/>
          </a:p>
        </p:txBody>
      </p:sp>
    </p:spTree>
    <p:extLst>
      <p:ext uri="{BB962C8B-B14F-4D97-AF65-F5344CB8AC3E}">
        <p14:creationId xmlns:p14="http://schemas.microsoft.com/office/powerpoint/2010/main" val="563156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9045DBC-F69C-4AC9-B3A3-9E3551DB0561}"/>
              </a:ext>
            </a:extLst>
          </p:cNvPr>
          <p:cNvGrpSpPr/>
          <p:nvPr/>
        </p:nvGrpSpPr>
        <p:grpSpPr>
          <a:xfrm>
            <a:off x="0" y="23430"/>
            <a:ext cx="12192000" cy="6655665"/>
            <a:chOff x="0" y="23431"/>
            <a:chExt cx="13059086" cy="6322580"/>
          </a:xfrm>
        </p:grpSpPr>
        <p:pic>
          <p:nvPicPr>
            <p:cNvPr id="6" name="Picture 5">
              <a:extLst>
                <a:ext uri="{FF2B5EF4-FFF2-40B4-BE49-F238E27FC236}">
                  <a16:creationId xmlns:a16="http://schemas.microsoft.com/office/drawing/2014/main" id="{068EE881-6492-4209-BE60-64266DA1F796}"/>
                </a:ext>
              </a:extLst>
            </p:cNvPr>
            <p:cNvPicPr>
              <a:picLocks noChangeAspect="1"/>
            </p:cNvPicPr>
            <p:nvPr/>
          </p:nvPicPr>
          <p:blipFill>
            <a:blip r:embed="rId2"/>
            <a:stretch>
              <a:fillRect/>
            </a:stretch>
          </p:blipFill>
          <p:spPr>
            <a:xfrm>
              <a:off x="0" y="23432"/>
              <a:ext cx="6482295" cy="2096352"/>
            </a:xfrm>
            <a:prstGeom prst="rect">
              <a:avLst/>
            </a:prstGeom>
          </p:spPr>
        </p:pic>
        <p:pic>
          <p:nvPicPr>
            <p:cNvPr id="7" name="Picture 6">
              <a:extLst>
                <a:ext uri="{FF2B5EF4-FFF2-40B4-BE49-F238E27FC236}">
                  <a16:creationId xmlns:a16="http://schemas.microsoft.com/office/drawing/2014/main" id="{A564882B-39D7-4C38-B45D-C424FF23F4C1}"/>
                </a:ext>
              </a:extLst>
            </p:cNvPr>
            <p:cNvPicPr>
              <a:picLocks noChangeAspect="1"/>
            </p:cNvPicPr>
            <p:nvPr/>
          </p:nvPicPr>
          <p:blipFill>
            <a:blip r:embed="rId3"/>
            <a:stretch>
              <a:fillRect/>
            </a:stretch>
          </p:blipFill>
          <p:spPr>
            <a:xfrm>
              <a:off x="0" y="2119784"/>
              <a:ext cx="6491072" cy="2112688"/>
            </a:xfrm>
            <a:prstGeom prst="rect">
              <a:avLst/>
            </a:prstGeom>
          </p:spPr>
        </p:pic>
        <p:pic>
          <p:nvPicPr>
            <p:cNvPr id="10" name="Picture 9">
              <a:extLst>
                <a:ext uri="{FF2B5EF4-FFF2-40B4-BE49-F238E27FC236}">
                  <a16:creationId xmlns:a16="http://schemas.microsoft.com/office/drawing/2014/main" id="{3D253616-2916-4301-881C-AEF5B78A1186}"/>
                </a:ext>
              </a:extLst>
            </p:cNvPr>
            <p:cNvPicPr>
              <a:picLocks noChangeAspect="1"/>
            </p:cNvPicPr>
            <p:nvPr/>
          </p:nvPicPr>
          <p:blipFill>
            <a:blip r:embed="rId4"/>
            <a:stretch>
              <a:fillRect/>
            </a:stretch>
          </p:blipFill>
          <p:spPr>
            <a:xfrm>
              <a:off x="0" y="4232473"/>
              <a:ext cx="6523630" cy="2113538"/>
            </a:xfrm>
            <a:prstGeom prst="rect">
              <a:avLst/>
            </a:prstGeom>
          </p:spPr>
        </p:pic>
        <p:pic>
          <p:nvPicPr>
            <p:cNvPr id="12" name="Picture 11">
              <a:extLst>
                <a:ext uri="{FF2B5EF4-FFF2-40B4-BE49-F238E27FC236}">
                  <a16:creationId xmlns:a16="http://schemas.microsoft.com/office/drawing/2014/main" id="{55BB646B-3821-467F-9F36-136628842A9E}"/>
                </a:ext>
              </a:extLst>
            </p:cNvPr>
            <p:cNvPicPr>
              <a:picLocks noChangeAspect="1"/>
            </p:cNvPicPr>
            <p:nvPr/>
          </p:nvPicPr>
          <p:blipFill>
            <a:blip r:embed="rId5"/>
            <a:stretch>
              <a:fillRect/>
            </a:stretch>
          </p:blipFill>
          <p:spPr>
            <a:xfrm>
              <a:off x="6482295" y="23431"/>
              <a:ext cx="6478131" cy="2112688"/>
            </a:xfrm>
            <a:prstGeom prst="rect">
              <a:avLst/>
            </a:prstGeom>
          </p:spPr>
        </p:pic>
        <p:pic>
          <p:nvPicPr>
            <p:cNvPr id="13" name="Picture 12">
              <a:extLst>
                <a:ext uri="{FF2B5EF4-FFF2-40B4-BE49-F238E27FC236}">
                  <a16:creationId xmlns:a16="http://schemas.microsoft.com/office/drawing/2014/main" id="{72AEFBB3-2944-498E-92C4-599DFE627993}"/>
                </a:ext>
              </a:extLst>
            </p:cNvPr>
            <p:cNvPicPr>
              <a:picLocks noChangeAspect="1"/>
            </p:cNvPicPr>
            <p:nvPr/>
          </p:nvPicPr>
          <p:blipFill>
            <a:blip r:embed="rId6"/>
            <a:stretch>
              <a:fillRect/>
            </a:stretch>
          </p:blipFill>
          <p:spPr>
            <a:xfrm>
              <a:off x="6482294" y="2081526"/>
              <a:ext cx="6576792" cy="2096352"/>
            </a:xfrm>
            <a:prstGeom prst="rect">
              <a:avLst/>
            </a:prstGeom>
          </p:spPr>
        </p:pic>
        <p:pic>
          <p:nvPicPr>
            <p:cNvPr id="14" name="Picture 13">
              <a:extLst>
                <a:ext uri="{FF2B5EF4-FFF2-40B4-BE49-F238E27FC236}">
                  <a16:creationId xmlns:a16="http://schemas.microsoft.com/office/drawing/2014/main" id="{7247AEF4-8136-4CB4-9C66-C1D52BD058A1}"/>
                </a:ext>
              </a:extLst>
            </p:cNvPr>
            <p:cNvPicPr>
              <a:picLocks noChangeAspect="1"/>
            </p:cNvPicPr>
            <p:nvPr/>
          </p:nvPicPr>
          <p:blipFill>
            <a:blip r:embed="rId7"/>
            <a:stretch>
              <a:fillRect/>
            </a:stretch>
          </p:blipFill>
          <p:spPr>
            <a:xfrm>
              <a:off x="6536882" y="4272229"/>
              <a:ext cx="6522204" cy="2036344"/>
            </a:xfrm>
            <a:prstGeom prst="rect">
              <a:avLst/>
            </a:prstGeom>
          </p:spPr>
        </p:pic>
      </p:grpSp>
    </p:spTree>
    <p:extLst>
      <p:ext uri="{BB962C8B-B14F-4D97-AF65-F5344CB8AC3E}">
        <p14:creationId xmlns:p14="http://schemas.microsoft.com/office/powerpoint/2010/main" val="3726362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0397-207A-4693-821A-30DCCCD3A8CB}"/>
              </a:ext>
            </a:extLst>
          </p:cNvPr>
          <p:cNvSpPr>
            <a:spLocks noGrp="1"/>
          </p:cNvSpPr>
          <p:nvPr>
            <p:ph type="title"/>
          </p:nvPr>
        </p:nvSpPr>
        <p:spPr/>
        <p:txBody>
          <a:bodyPr/>
          <a:lstStyle/>
          <a:p>
            <a:r>
              <a:rPr lang="en-US" dirty="0"/>
              <a:t>Applying to DFT Paper – State Tomography</a:t>
            </a:r>
            <a:endParaRPr lang="en-GB" dirty="0"/>
          </a:p>
        </p:txBody>
      </p:sp>
      <p:sp>
        <p:nvSpPr>
          <p:cNvPr id="3" name="Content Placeholder 2">
            <a:extLst>
              <a:ext uri="{FF2B5EF4-FFF2-40B4-BE49-F238E27FC236}">
                <a16:creationId xmlns:a16="http://schemas.microsoft.com/office/drawing/2014/main" id="{392EB81F-6F33-488B-8C0D-ECCE50271FE0}"/>
              </a:ext>
            </a:extLst>
          </p:cNvPr>
          <p:cNvSpPr>
            <a:spLocks noGrp="1"/>
          </p:cNvSpPr>
          <p:nvPr>
            <p:ph idx="1"/>
          </p:nvPr>
        </p:nvSpPr>
        <p:spPr>
          <a:xfrm>
            <a:off x="705678" y="1375051"/>
            <a:ext cx="11199810" cy="4351338"/>
          </a:xfrm>
        </p:spPr>
        <p:txBody>
          <a:bodyPr/>
          <a:lstStyle/>
          <a:p>
            <a:r>
              <a:rPr lang="en-US" dirty="0"/>
              <a:t>Based on reliable nature of calibration schedule and overall error characteristics, decided to use gate 0 (along with 1 for 2 qubit circuit) for DFT paper. Stored results with detailed information about execution</a:t>
            </a:r>
            <a:endParaRPr lang="en-GB" dirty="0"/>
          </a:p>
          <a:p>
            <a:r>
              <a:rPr lang="en-GB" dirty="0"/>
              <a:t>For error modelling purposes also ran the circuits in such a way that they had the same number of gates and duration, so error is homoscedastic.</a:t>
            </a:r>
          </a:p>
          <a:p>
            <a:r>
              <a:rPr lang="en-GB" dirty="0"/>
              <a:t>Obtained E0 = -0.917 (exact: -1.247) and E0 = -1.438 (exact: -1.795) for the two experiments.</a:t>
            </a:r>
          </a:p>
          <a:p>
            <a:endParaRPr lang="en-US" dirty="0"/>
          </a:p>
        </p:txBody>
      </p:sp>
      <p:pic>
        <p:nvPicPr>
          <p:cNvPr id="4" name="Picture 3">
            <a:extLst>
              <a:ext uri="{FF2B5EF4-FFF2-40B4-BE49-F238E27FC236}">
                <a16:creationId xmlns:a16="http://schemas.microsoft.com/office/drawing/2014/main" id="{EE0DAD59-3DE0-49BA-AA41-20CE46247D74}"/>
              </a:ext>
            </a:extLst>
          </p:cNvPr>
          <p:cNvPicPr>
            <a:picLocks noChangeAspect="1"/>
          </p:cNvPicPr>
          <p:nvPr/>
        </p:nvPicPr>
        <p:blipFill>
          <a:blip r:embed="rId2"/>
          <a:stretch>
            <a:fillRect/>
          </a:stretch>
        </p:blipFill>
        <p:spPr>
          <a:xfrm>
            <a:off x="7205472" y="4253966"/>
            <a:ext cx="4767072" cy="1472423"/>
          </a:xfrm>
          <a:prstGeom prst="rect">
            <a:avLst/>
          </a:prstGeom>
        </p:spPr>
      </p:pic>
      <p:sp>
        <p:nvSpPr>
          <p:cNvPr id="5" name="Content Placeholder 2">
            <a:extLst>
              <a:ext uri="{FF2B5EF4-FFF2-40B4-BE49-F238E27FC236}">
                <a16:creationId xmlns:a16="http://schemas.microsoft.com/office/drawing/2014/main" id="{62290C45-740A-4AA3-9F5F-E8193377C2EF}"/>
              </a:ext>
            </a:extLst>
          </p:cNvPr>
          <p:cNvSpPr txBox="1">
            <a:spLocks/>
          </p:cNvSpPr>
          <p:nvPr/>
        </p:nvSpPr>
        <p:spPr>
          <a:xfrm>
            <a:off x="7836408" y="5726389"/>
            <a:ext cx="4683186" cy="515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a:t>Eg</a:t>
            </a:r>
            <a:r>
              <a:rPr lang="en-US" sz="1600" dirty="0"/>
              <a:t> measuring a </a:t>
            </a:r>
            <a:r>
              <a:rPr lang="en-US" sz="1600" dirty="0" err="1"/>
              <a:t>sigma_y</a:t>
            </a:r>
            <a:r>
              <a:rPr lang="en-US" sz="1600" dirty="0"/>
              <a:t> here</a:t>
            </a:r>
          </a:p>
        </p:txBody>
      </p:sp>
    </p:spTree>
    <p:extLst>
      <p:ext uri="{BB962C8B-B14F-4D97-AF65-F5344CB8AC3E}">
        <p14:creationId xmlns:p14="http://schemas.microsoft.com/office/powerpoint/2010/main" val="1842836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3AD7-98CA-4B8E-B83C-2EB384227646}"/>
              </a:ext>
            </a:extLst>
          </p:cNvPr>
          <p:cNvSpPr>
            <a:spLocks noGrp="1"/>
          </p:cNvSpPr>
          <p:nvPr>
            <p:ph type="title"/>
          </p:nvPr>
        </p:nvSpPr>
        <p:spPr/>
        <p:txBody>
          <a:bodyPr/>
          <a:lstStyle/>
          <a:p>
            <a:r>
              <a:rPr lang="en-US" dirty="0"/>
              <a:t>Applying to DFT Paper – Fitting Errors</a:t>
            </a:r>
            <a:endParaRPr lang="en-GB" dirty="0"/>
          </a:p>
        </p:txBody>
      </p:sp>
      <p:sp>
        <p:nvSpPr>
          <p:cNvPr id="3" name="Content Placeholder 2">
            <a:extLst>
              <a:ext uri="{FF2B5EF4-FFF2-40B4-BE49-F238E27FC236}">
                <a16:creationId xmlns:a16="http://schemas.microsoft.com/office/drawing/2014/main" id="{62DEFA2D-ED57-4F84-8899-6D81A7CE3104}"/>
              </a:ext>
            </a:extLst>
          </p:cNvPr>
          <p:cNvSpPr>
            <a:spLocks noGrp="1"/>
          </p:cNvSpPr>
          <p:nvPr>
            <p:ph idx="1"/>
          </p:nvPr>
        </p:nvSpPr>
        <p:spPr/>
        <p:txBody>
          <a:bodyPr/>
          <a:lstStyle/>
          <a:p>
            <a:r>
              <a:rPr lang="en-US" dirty="0"/>
              <a:t>How to do this??</a:t>
            </a:r>
            <a:endParaRPr lang="en-GB" dirty="0"/>
          </a:p>
        </p:txBody>
      </p:sp>
    </p:spTree>
    <p:extLst>
      <p:ext uri="{BB962C8B-B14F-4D97-AF65-F5344CB8AC3E}">
        <p14:creationId xmlns:p14="http://schemas.microsoft.com/office/powerpoint/2010/main" val="394432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40AD-E482-4635-AD7A-5482A3E73A5B}"/>
              </a:ext>
            </a:extLst>
          </p:cNvPr>
          <p:cNvSpPr>
            <a:spLocks noGrp="1"/>
          </p:cNvSpPr>
          <p:nvPr>
            <p:ph type="title"/>
          </p:nvPr>
        </p:nvSpPr>
        <p:spPr/>
        <p:txBody>
          <a:bodyPr/>
          <a:lstStyle/>
          <a:p>
            <a:r>
              <a:rPr lang="en-US" dirty="0"/>
              <a:t>Analysis of Execution Times &amp; Queueing II</a:t>
            </a:r>
            <a:endParaRPr lang="en-GB" dirty="0"/>
          </a:p>
        </p:txBody>
      </p:sp>
      <p:sp>
        <p:nvSpPr>
          <p:cNvPr id="3" name="Content Placeholder 2">
            <a:extLst>
              <a:ext uri="{FF2B5EF4-FFF2-40B4-BE49-F238E27FC236}">
                <a16:creationId xmlns:a16="http://schemas.microsoft.com/office/drawing/2014/main" id="{FFEBD794-BA6D-4511-9839-EC5CF9BFC5C2}"/>
              </a:ext>
            </a:extLst>
          </p:cNvPr>
          <p:cNvSpPr>
            <a:spLocks noGrp="1"/>
          </p:cNvSpPr>
          <p:nvPr>
            <p:ph idx="1"/>
          </p:nvPr>
        </p:nvSpPr>
        <p:spPr>
          <a:xfrm>
            <a:off x="838200" y="1390910"/>
            <a:ext cx="10515600" cy="4351338"/>
          </a:xfrm>
        </p:spPr>
        <p:txBody>
          <a:bodyPr>
            <a:normAutofit/>
          </a:bodyPr>
          <a:lstStyle/>
          <a:p>
            <a:r>
              <a:rPr lang="en-US" sz="1800" dirty="0"/>
              <a:t>I did the same for runtime on the machine (</a:t>
            </a:r>
            <a:r>
              <a:rPr lang="en-US" sz="1800" dirty="0" err="1"/>
              <a:t>ie</a:t>
            </a:r>
            <a:r>
              <a:rPr lang="en-US" sz="1800" dirty="0"/>
              <a:t> not including time spent queueing). This shows sometimes machines take a huge amount of time to compute this simple circuit (thankfully infrequently). This matches what people are experiencing in the community.</a:t>
            </a:r>
            <a:endParaRPr lang="en-GB" sz="1800" dirty="0"/>
          </a:p>
        </p:txBody>
      </p:sp>
      <p:pic>
        <p:nvPicPr>
          <p:cNvPr id="4" name="Picture 3">
            <a:extLst>
              <a:ext uri="{FF2B5EF4-FFF2-40B4-BE49-F238E27FC236}">
                <a16:creationId xmlns:a16="http://schemas.microsoft.com/office/drawing/2014/main" id="{BB5E15C2-F3DC-4982-B0BD-D88E9CA52860}"/>
              </a:ext>
            </a:extLst>
          </p:cNvPr>
          <p:cNvPicPr>
            <a:picLocks noChangeAspect="1"/>
          </p:cNvPicPr>
          <p:nvPr/>
        </p:nvPicPr>
        <p:blipFill>
          <a:blip r:embed="rId2"/>
          <a:stretch>
            <a:fillRect/>
          </a:stretch>
        </p:blipFill>
        <p:spPr>
          <a:xfrm>
            <a:off x="838200" y="2409565"/>
            <a:ext cx="5801784" cy="4351338"/>
          </a:xfrm>
          <a:prstGeom prst="rect">
            <a:avLst/>
          </a:prstGeom>
        </p:spPr>
      </p:pic>
      <p:pic>
        <p:nvPicPr>
          <p:cNvPr id="5" name="Picture 4">
            <a:extLst>
              <a:ext uri="{FF2B5EF4-FFF2-40B4-BE49-F238E27FC236}">
                <a16:creationId xmlns:a16="http://schemas.microsoft.com/office/drawing/2014/main" id="{9B6CDD92-D653-4848-9C4A-CEDB5C547635}"/>
              </a:ext>
            </a:extLst>
          </p:cNvPr>
          <p:cNvPicPr>
            <a:picLocks noChangeAspect="1"/>
          </p:cNvPicPr>
          <p:nvPr/>
        </p:nvPicPr>
        <p:blipFill>
          <a:blip r:embed="rId3"/>
          <a:stretch>
            <a:fillRect/>
          </a:stretch>
        </p:blipFill>
        <p:spPr>
          <a:xfrm>
            <a:off x="6613296" y="2641028"/>
            <a:ext cx="2054311" cy="1920598"/>
          </a:xfrm>
          <a:prstGeom prst="rect">
            <a:avLst/>
          </a:prstGeom>
        </p:spPr>
      </p:pic>
      <p:sp>
        <p:nvSpPr>
          <p:cNvPr id="6" name="TextBox 5">
            <a:extLst>
              <a:ext uri="{FF2B5EF4-FFF2-40B4-BE49-F238E27FC236}">
                <a16:creationId xmlns:a16="http://schemas.microsoft.com/office/drawing/2014/main" id="{95DCE106-36A9-40F9-80B6-FD77F3FA0879}"/>
              </a:ext>
            </a:extLst>
          </p:cNvPr>
          <p:cNvSpPr txBox="1"/>
          <p:nvPr/>
        </p:nvSpPr>
        <p:spPr>
          <a:xfrm>
            <a:off x="703289" y="2641028"/>
            <a:ext cx="1562928" cy="369332"/>
          </a:xfrm>
          <a:prstGeom prst="rect">
            <a:avLst/>
          </a:prstGeom>
          <a:noFill/>
        </p:spPr>
        <p:txBody>
          <a:bodyPr wrap="none" rtlCol="0">
            <a:spAutoFit/>
          </a:bodyPr>
          <a:lstStyle/>
          <a:p>
            <a:r>
              <a:rPr lang="en-US" b="1" dirty="0"/>
              <a:t>10s of seconds</a:t>
            </a:r>
            <a:endParaRPr lang="en-GB" b="1" dirty="0"/>
          </a:p>
        </p:txBody>
      </p:sp>
    </p:spTree>
    <p:extLst>
      <p:ext uri="{BB962C8B-B14F-4D97-AF65-F5344CB8AC3E}">
        <p14:creationId xmlns:p14="http://schemas.microsoft.com/office/powerpoint/2010/main" val="204416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131F-68B2-47CA-A578-BAC440340A2C}"/>
              </a:ext>
            </a:extLst>
          </p:cNvPr>
          <p:cNvSpPr>
            <a:spLocks noGrp="1"/>
          </p:cNvSpPr>
          <p:nvPr>
            <p:ph type="title"/>
          </p:nvPr>
        </p:nvSpPr>
        <p:spPr/>
        <p:txBody>
          <a:bodyPr/>
          <a:lstStyle/>
          <a:p>
            <a:r>
              <a:rPr lang="en-US" dirty="0"/>
              <a:t>Further ideas &amp; Research</a:t>
            </a:r>
            <a:endParaRPr lang="en-GB" dirty="0"/>
          </a:p>
        </p:txBody>
      </p:sp>
      <p:sp>
        <p:nvSpPr>
          <p:cNvPr id="3" name="Content Placeholder 2">
            <a:extLst>
              <a:ext uri="{FF2B5EF4-FFF2-40B4-BE49-F238E27FC236}">
                <a16:creationId xmlns:a16="http://schemas.microsoft.com/office/drawing/2014/main" id="{E3ED8E95-F065-4FC0-8E66-31032FAC5DB9}"/>
              </a:ext>
            </a:extLst>
          </p:cNvPr>
          <p:cNvSpPr>
            <a:spLocks noGrp="1"/>
          </p:cNvSpPr>
          <p:nvPr>
            <p:ph idx="1"/>
          </p:nvPr>
        </p:nvSpPr>
        <p:spPr/>
        <p:txBody>
          <a:bodyPr/>
          <a:lstStyle/>
          <a:p>
            <a:r>
              <a:rPr lang="en-GB" dirty="0"/>
              <a:t>IBM lists ‘basis gates’ which all circuits are decomposed into at </a:t>
            </a:r>
            <a:r>
              <a:rPr lang="en-GB" dirty="0" err="1"/>
              <a:t>OpenQASM</a:t>
            </a:r>
            <a:r>
              <a:rPr lang="en-GB" dirty="0"/>
              <a:t> level, but at Pulse level all machines are using RX (using Pulse calibrations demonstrated earlier), RZ (or ‘U1’) which is implemented via software and CX to generate entanglement. From ‘Quantum Algorithm Implementations for Beginners’ (</a:t>
            </a:r>
            <a:r>
              <a:rPr lang="en-GB" dirty="0">
                <a:hlinkClick r:id="rId2"/>
              </a:rPr>
              <a:t>https://arxiv.org/pdf/1804.03719.pdf</a:t>
            </a:r>
            <a:r>
              <a:rPr lang="en-GB" dirty="0"/>
              <a:t>).</a:t>
            </a:r>
          </a:p>
          <a:p>
            <a:r>
              <a:rPr lang="en-GB" dirty="0"/>
              <a:t>This paper on page 4 has an exact method to determine the Kraus operators (chi matrix) of a quantum gate (for 1 qubit): </a:t>
            </a:r>
            <a:r>
              <a:rPr lang="en-GB" dirty="0">
                <a:hlinkClick r:id="rId3"/>
              </a:rPr>
              <a:t>https://arxiv.org/pdf/1805.07185.pdf</a:t>
            </a:r>
            <a:r>
              <a:rPr lang="en-GB" dirty="0"/>
              <a:t> Phys Lett A</a:t>
            </a:r>
          </a:p>
          <a:p>
            <a:endParaRPr lang="en-GB" dirty="0"/>
          </a:p>
        </p:txBody>
      </p:sp>
    </p:spTree>
    <p:extLst>
      <p:ext uri="{BB962C8B-B14F-4D97-AF65-F5344CB8AC3E}">
        <p14:creationId xmlns:p14="http://schemas.microsoft.com/office/powerpoint/2010/main" val="172065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54E4-61C0-485E-903A-8568589FD951}"/>
              </a:ext>
            </a:extLst>
          </p:cNvPr>
          <p:cNvSpPr>
            <a:spLocks noGrp="1"/>
          </p:cNvSpPr>
          <p:nvPr>
            <p:ph type="title"/>
          </p:nvPr>
        </p:nvSpPr>
        <p:spPr/>
        <p:txBody>
          <a:bodyPr/>
          <a:lstStyle/>
          <a:p>
            <a:r>
              <a:rPr lang="en-US"/>
              <a:t>IBM’s Open Access Backends (for reference)</a:t>
            </a:r>
            <a:endParaRPr lang="en-GB" dirty="0"/>
          </a:p>
        </p:txBody>
      </p:sp>
      <p:pic>
        <p:nvPicPr>
          <p:cNvPr id="1025" name="Picture 1">
            <a:extLst>
              <a:ext uri="{FF2B5EF4-FFF2-40B4-BE49-F238E27FC236}">
                <a16:creationId xmlns:a16="http://schemas.microsoft.com/office/drawing/2014/main" id="{9A4F34E4-E7AB-43C6-9DB0-B337A5A8D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72" y="1690688"/>
            <a:ext cx="6021825" cy="46201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90CA2F8-5EBD-42E0-BAA5-DA212E232458}"/>
              </a:ext>
            </a:extLst>
          </p:cNvPr>
          <p:cNvPicPr>
            <a:picLocks noChangeAspect="1"/>
          </p:cNvPicPr>
          <p:nvPr/>
        </p:nvPicPr>
        <p:blipFill>
          <a:blip r:embed="rId3"/>
          <a:stretch>
            <a:fillRect/>
          </a:stretch>
        </p:blipFill>
        <p:spPr>
          <a:xfrm>
            <a:off x="6354697" y="2049937"/>
            <a:ext cx="5837303" cy="2758126"/>
          </a:xfrm>
          <a:prstGeom prst="rect">
            <a:avLst/>
          </a:prstGeom>
        </p:spPr>
      </p:pic>
    </p:spTree>
    <p:extLst>
      <p:ext uri="{BB962C8B-B14F-4D97-AF65-F5344CB8AC3E}">
        <p14:creationId xmlns:p14="http://schemas.microsoft.com/office/powerpoint/2010/main" val="382781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EA3B-2E09-4C3F-A00E-4C50B098391B}"/>
              </a:ext>
            </a:extLst>
          </p:cNvPr>
          <p:cNvSpPr>
            <a:spLocks noGrp="1"/>
          </p:cNvSpPr>
          <p:nvPr>
            <p:ph type="title"/>
          </p:nvPr>
        </p:nvSpPr>
        <p:spPr/>
        <p:txBody>
          <a:bodyPr/>
          <a:lstStyle/>
          <a:p>
            <a:r>
              <a:rPr lang="en-US" dirty="0"/>
              <a:t>Execution Times &amp; Queueing – Other Observations</a:t>
            </a:r>
            <a:endParaRPr lang="en-GB" dirty="0"/>
          </a:p>
        </p:txBody>
      </p:sp>
      <p:sp>
        <p:nvSpPr>
          <p:cNvPr id="3" name="Content Placeholder 2">
            <a:extLst>
              <a:ext uri="{FF2B5EF4-FFF2-40B4-BE49-F238E27FC236}">
                <a16:creationId xmlns:a16="http://schemas.microsoft.com/office/drawing/2014/main" id="{C332F614-0211-4065-BE6A-BCA3901A6F3E}"/>
              </a:ext>
            </a:extLst>
          </p:cNvPr>
          <p:cNvSpPr>
            <a:spLocks noGrp="1"/>
          </p:cNvSpPr>
          <p:nvPr>
            <p:ph idx="1"/>
          </p:nvPr>
        </p:nvSpPr>
        <p:spPr/>
        <p:txBody>
          <a:bodyPr/>
          <a:lstStyle/>
          <a:p>
            <a:r>
              <a:rPr lang="en-US" dirty="0"/>
              <a:t>IBM tend to limit the maximum number of jobs that can be submitted to queue to 1-3 depending on backend.</a:t>
            </a:r>
          </a:p>
          <a:p>
            <a:r>
              <a:rPr lang="en-US" dirty="0"/>
              <a:t>(Somewhat unethical) but it may be possible to run data-getting code on separate AWS instances under different accounts to </a:t>
            </a:r>
            <a:r>
              <a:rPr lang="en-US" dirty="0" err="1"/>
              <a:t>maximise</a:t>
            </a:r>
            <a:r>
              <a:rPr lang="en-US" dirty="0"/>
              <a:t> data </a:t>
            </a:r>
          </a:p>
          <a:p>
            <a:r>
              <a:rPr lang="en-US" dirty="0"/>
              <a:t>Backend throws exceptions very infrequently (&lt;1 % of jobs sent yielded unreliable data). IBM’s framework seems overall robust.</a:t>
            </a:r>
          </a:p>
          <a:p>
            <a:endParaRPr lang="en-GB" dirty="0"/>
          </a:p>
        </p:txBody>
      </p:sp>
    </p:spTree>
    <p:extLst>
      <p:ext uri="{BB962C8B-B14F-4D97-AF65-F5344CB8AC3E}">
        <p14:creationId xmlns:p14="http://schemas.microsoft.com/office/powerpoint/2010/main" val="240350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3A9D-A907-47B8-824D-5AC2430D8C8D}"/>
              </a:ext>
            </a:extLst>
          </p:cNvPr>
          <p:cNvSpPr>
            <a:spLocks noGrp="1"/>
          </p:cNvSpPr>
          <p:nvPr>
            <p:ph type="title"/>
          </p:nvPr>
        </p:nvSpPr>
        <p:spPr/>
        <p:txBody>
          <a:bodyPr/>
          <a:lstStyle/>
          <a:p>
            <a:r>
              <a:rPr lang="en-US" dirty="0"/>
              <a:t>Other Documentation Explored</a:t>
            </a:r>
            <a:endParaRPr lang="en-GB" dirty="0"/>
          </a:p>
        </p:txBody>
      </p:sp>
      <p:sp>
        <p:nvSpPr>
          <p:cNvPr id="3" name="Content Placeholder 2">
            <a:extLst>
              <a:ext uri="{FF2B5EF4-FFF2-40B4-BE49-F238E27FC236}">
                <a16:creationId xmlns:a16="http://schemas.microsoft.com/office/drawing/2014/main" id="{F0585C0C-61A9-4854-9C96-C43B8EBEBF08}"/>
              </a:ext>
            </a:extLst>
          </p:cNvPr>
          <p:cNvSpPr>
            <a:spLocks noGrp="1"/>
          </p:cNvSpPr>
          <p:nvPr>
            <p:ph idx="1"/>
          </p:nvPr>
        </p:nvSpPr>
        <p:spPr/>
        <p:txBody>
          <a:bodyPr/>
          <a:lstStyle/>
          <a:p>
            <a:r>
              <a:rPr lang="en-US" dirty="0"/>
              <a:t>Pulse-level control: IBM seems to allow control of backends to the level of the pulses used to execute the circuit. This allows incorporation of wait times in the code to measure time for qubit decoherence. Tutorials are provided but haven’t yet gone through this.</a:t>
            </a:r>
          </a:p>
          <a:p>
            <a:r>
              <a:rPr lang="en-US" dirty="0" err="1"/>
              <a:t>Qiskit</a:t>
            </a:r>
            <a:r>
              <a:rPr lang="en-US" dirty="0"/>
              <a:t> makes use of a ‘</a:t>
            </a:r>
            <a:r>
              <a:rPr lang="en-US" dirty="0" err="1"/>
              <a:t>transpiler</a:t>
            </a:r>
            <a:r>
              <a:rPr lang="en-US" dirty="0"/>
              <a:t>’ that optimizes circuits for backend runtime. Optimization can be manually switched off (I am working on building a demo).</a:t>
            </a:r>
            <a:endParaRPr lang="en-GB" dirty="0"/>
          </a:p>
        </p:txBody>
      </p:sp>
    </p:spTree>
    <p:extLst>
      <p:ext uri="{BB962C8B-B14F-4D97-AF65-F5344CB8AC3E}">
        <p14:creationId xmlns:p14="http://schemas.microsoft.com/office/powerpoint/2010/main" val="227653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9806-B8B0-47A6-ABD7-8BE33D9B5577}"/>
              </a:ext>
            </a:extLst>
          </p:cNvPr>
          <p:cNvSpPr>
            <a:spLocks noGrp="1"/>
          </p:cNvSpPr>
          <p:nvPr>
            <p:ph type="title"/>
          </p:nvPr>
        </p:nvSpPr>
        <p:spPr/>
        <p:txBody>
          <a:bodyPr/>
          <a:lstStyle/>
          <a:p>
            <a:r>
              <a:rPr lang="en-US" dirty="0"/>
              <a:t>Other Activities</a:t>
            </a:r>
            <a:endParaRPr lang="en-GB" dirty="0"/>
          </a:p>
        </p:txBody>
      </p:sp>
      <p:sp>
        <p:nvSpPr>
          <p:cNvPr id="3" name="Content Placeholder 2">
            <a:extLst>
              <a:ext uri="{FF2B5EF4-FFF2-40B4-BE49-F238E27FC236}">
                <a16:creationId xmlns:a16="http://schemas.microsoft.com/office/drawing/2014/main" id="{09D30EF3-88F4-4977-8E04-81EA3044686F}"/>
              </a:ext>
            </a:extLst>
          </p:cNvPr>
          <p:cNvSpPr>
            <a:spLocks noGrp="1"/>
          </p:cNvSpPr>
          <p:nvPr>
            <p:ph idx="1"/>
          </p:nvPr>
        </p:nvSpPr>
        <p:spPr/>
        <p:txBody>
          <a:bodyPr/>
          <a:lstStyle/>
          <a:p>
            <a:r>
              <a:rPr lang="en-US" dirty="0"/>
              <a:t>Read Nielsen &amp; Chuang C8. (Kraus operators, their probabilistic interpretation and applications to noise-finding) in a lot of detail.</a:t>
            </a:r>
          </a:p>
          <a:p>
            <a:r>
              <a:rPr lang="en-US" dirty="0"/>
              <a:t>Read intro paper to randomized benchmarking </a:t>
            </a:r>
            <a:r>
              <a:rPr lang="en-US" i="1" dirty="0"/>
              <a:t>Characterizing Quantum Gates via Randomized Benchmarking </a:t>
            </a:r>
            <a:r>
              <a:rPr lang="en-US" i="1" dirty="0" err="1"/>
              <a:t>Magesan</a:t>
            </a:r>
            <a:r>
              <a:rPr lang="en-US" i="1" dirty="0"/>
              <a:t>, Gambetta et al</a:t>
            </a:r>
            <a:r>
              <a:rPr lang="en-US" dirty="0"/>
              <a:t>.</a:t>
            </a:r>
          </a:p>
          <a:p>
            <a:r>
              <a:rPr lang="en-US" b="1" dirty="0"/>
              <a:t>Thoughts on further work</a:t>
            </a:r>
            <a:r>
              <a:rPr lang="en-US" dirty="0"/>
              <a:t>: explore pulse-level control in further detail, explore job manager, explore running code on separate AWS servers to improve average queue priority and get data faster.</a:t>
            </a:r>
          </a:p>
        </p:txBody>
      </p:sp>
    </p:spTree>
    <p:extLst>
      <p:ext uri="{BB962C8B-B14F-4D97-AF65-F5344CB8AC3E}">
        <p14:creationId xmlns:p14="http://schemas.microsoft.com/office/powerpoint/2010/main" val="164763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6C32-0FCE-4AA7-8CE6-351B510FE98D}"/>
              </a:ext>
            </a:extLst>
          </p:cNvPr>
          <p:cNvSpPr>
            <a:spLocks noGrp="1"/>
          </p:cNvSpPr>
          <p:nvPr>
            <p:ph type="title"/>
          </p:nvPr>
        </p:nvSpPr>
        <p:spPr/>
        <p:txBody>
          <a:bodyPr/>
          <a:lstStyle/>
          <a:p>
            <a:r>
              <a:rPr lang="en-US"/>
              <a:t>Accuracy (O/N)</a:t>
            </a:r>
            <a:endParaRPr lang="en-GB" dirty="0"/>
          </a:p>
        </p:txBody>
      </p:sp>
      <p:pic>
        <p:nvPicPr>
          <p:cNvPr id="6" name="Picture 5">
            <a:extLst>
              <a:ext uri="{FF2B5EF4-FFF2-40B4-BE49-F238E27FC236}">
                <a16:creationId xmlns:a16="http://schemas.microsoft.com/office/drawing/2014/main" id="{21F3851D-16AB-41E0-9BE4-EB7CD0C47FF4}"/>
              </a:ext>
            </a:extLst>
          </p:cNvPr>
          <p:cNvPicPr>
            <a:picLocks noChangeAspect="1"/>
          </p:cNvPicPr>
          <p:nvPr/>
        </p:nvPicPr>
        <p:blipFill>
          <a:blip r:embed="rId2"/>
          <a:stretch>
            <a:fillRect/>
          </a:stretch>
        </p:blipFill>
        <p:spPr>
          <a:xfrm>
            <a:off x="838200" y="1690688"/>
            <a:ext cx="5486400" cy="3800475"/>
          </a:xfrm>
          <a:prstGeom prst="rect">
            <a:avLst/>
          </a:prstGeom>
        </p:spPr>
      </p:pic>
      <p:pic>
        <p:nvPicPr>
          <p:cNvPr id="7" name="Picture 6">
            <a:extLst>
              <a:ext uri="{FF2B5EF4-FFF2-40B4-BE49-F238E27FC236}">
                <a16:creationId xmlns:a16="http://schemas.microsoft.com/office/drawing/2014/main" id="{381EEBD2-8740-409A-BDF0-13BA9B28E2CE}"/>
              </a:ext>
            </a:extLst>
          </p:cNvPr>
          <p:cNvPicPr>
            <a:picLocks noChangeAspect="1"/>
          </p:cNvPicPr>
          <p:nvPr/>
        </p:nvPicPr>
        <p:blipFill>
          <a:blip r:embed="rId3"/>
          <a:stretch>
            <a:fillRect/>
          </a:stretch>
        </p:blipFill>
        <p:spPr>
          <a:xfrm>
            <a:off x="838200" y="5167312"/>
            <a:ext cx="2457091" cy="1409700"/>
          </a:xfrm>
          <a:prstGeom prst="rect">
            <a:avLst/>
          </a:prstGeom>
        </p:spPr>
      </p:pic>
      <p:pic>
        <p:nvPicPr>
          <p:cNvPr id="8" name="Picture 7" descr="A pencil and paper&#10;&#10;Description automatically generated">
            <a:extLst>
              <a:ext uri="{FF2B5EF4-FFF2-40B4-BE49-F238E27FC236}">
                <a16:creationId xmlns:a16="http://schemas.microsoft.com/office/drawing/2014/main" id="{DEE68C62-5E8C-4938-8D9E-DC1FD4B622F6}"/>
              </a:ext>
            </a:extLst>
          </p:cNvPr>
          <p:cNvPicPr>
            <a:picLocks noChangeAspect="1"/>
          </p:cNvPicPr>
          <p:nvPr/>
        </p:nvPicPr>
        <p:blipFill>
          <a:blip r:embed="rId4"/>
          <a:stretch>
            <a:fillRect/>
          </a:stretch>
        </p:blipFill>
        <p:spPr>
          <a:xfrm>
            <a:off x="6560658" y="1750774"/>
            <a:ext cx="5419725" cy="3771900"/>
          </a:xfrm>
          <a:prstGeom prst="rect">
            <a:avLst/>
          </a:prstGeom>
        </p:spPr>
      </p:pic>
    </p:spTree>
    <p:extLst>
      <p:ext uri="{BB962C8B-B14F-4D97-AF65-F5344CB8AC3E}">
        <p14:creationId xmlns:p14="http://schemas.microsoft.com/office/powerpoint/2010/main" val="422034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C80D-465E-4970-8A8D-54248FB8E565}"/>
              </a:ext>
            </a:extLst>
          </p:cNvPr>
          <p:cNvSpPr>
            <a:spLocks noGrp="1"/>
          </p:cNvSpPr>
          <p:nvPr>
            <p:ph type="title"/>
          </p:nvPr>
        </p:nvSpPr>
        <p:spPr/>
        <p:txBody>
          <a:bodyPr/>
          <a:lstStyle/>
          <a:p>
            <a:r>
              <a:rPr lang="en-US" dirty="0"/>
              <a:t>Total Execution Times (O/N)</a:t>
            </a:r>
            <a:endParaRPr lang="en-GB" dirty="0"/>
          </a:p>
        </p:txBody>
      </p:sp>
      <p:sp>
        <p:nvSpPr>
          <p:cNvPr id="3" name="Content Placeholder 2">
            <a:extLst>
              <a:ext uri="{FF2B5EF4-FFF2-40B4-BE49-F238E27FC236}">
                <a16:creationId xmlns:a16="http://schemas.microsoft.com/office/drawing/2014/main" id="{BE58F759-C589-4E19-A5E3-AA20BB16C197}"/>
              </a:ext>
            </a:extLst>
          </p:cNvPr>
          <p:cNvSpPr>
            <a:spLocks noGrp="1"/>
          </p:cNvSpPr>
          <p:nvPr>
            <p:ph idx="1"/>
          </p:nvPr>
        </p:nvSpPr>
        <p:spPr>
          <a:xfrm>
            <a:off x="838200" y="1463316"/>
            <a:ext cx="10515600" cy="4351338"/>
          </a:xfrm>
        </p:spPr>
        <p:txBody>
          <a:bodyPr/>
          <a:lstStyle/>
          <a:p>
            <a:r>
              <a:rPr lang="en-US" dirty="0"/>
              <a:t>Time taken to run in seconds, including queueing</a:t>
            </a:r>
            <a:endParaRPr lang="en-GB" dirty="0"/>
          </a:p>
          <a:p>
            <a:endParaRPr lang="en-GB" dirty="0"/>
          </a:p>
        </p:txBody>
      </p:sp>
      <p:pic>
        <p:nvPicPr>
          <p:cNvPr id="4" name="Picture 3">
            <a:extLst>
              <a:ext uri="{FF2B5EF4-FFF2-40B4-BE49-F238E27FC236}">
                <a16:creationId xmlns:a16="http://schemas.microsoft.com/office/drawing/2014/main" id="{284CE7BF-E99F-44F2-AAB1-C043444C2089}"/>
              </a:ext>
            </a:extLst>
          </p:cNvPr>
          <p:cNvPicPr>
            <a:picLocks noChangeAspect="1"/>
          </p:cNvPicPr>
          <p:nvPr/>
        </p:nvPicPr>
        <p:blipFill>
          <a:blip r:embed="rId2"/>
          <a:stretch>
            <a:fillRect/>
          </a:stretch>
        </p:blipFill>
        <p:spPr>
          <a:xfrm>
            <a:off x="346044" y="1917497"/>
            <a:ext cx="7141684" cy="5138303"/>
          </a:xfrm>
          <a:prstGeom prst="rect">
            <a:avLst/>
          </a:prstGeom>
        </p:spPr>
      </p:pic>
      <p:pic>
        <p:nvPicPr>
          <p:cNvPr id="5" name="Picture 4">
            <a:extLst>
              <a:ext uri="{FF2B5EF4-FFF2-40B4-BE49-F238E27FC236}">
                <a16:creationId xmlns:a16="http://schemas.microsoft.com/office/drawing/2014/main" id="{127D7603-EEB4-4EB5-980D-4D6CD657F7F0}"/>
              </a:ext>
            </a:extLst>
          </p:cNvPr>
          <p:cNvPicPr>
            <a:picLocks noChangeAspect="1"/>
          </p:cNvPicPr>
          <p:nvPr/>
        </p:nvPicPr>
        <p:blipFill>
          <a:blip r:embed="rId3"/>
          <a:stretch>
            <a:fillRect/>
          </a:stretch>
        </p:blipFill>
        <p:spPr>
          <a:xfrm>
            <a:off x="7487728" y="2023371"/>
            <a:ext cx="4663792" cy="3231228"/>
          </a:xfrm>
          <a:prstGeom prst="rect">
            <a:avLst/>
          </a:prstGeom>
        </p:spPr>
      </p:pic>
    </p:spTree>
    <p:extLst>
      <p:ext uri="{BB962C8B-B14F-4D97-AF65-F5344CB8AC3E}">
        <p14:creationId xmlns:p14="http://schemas.microsoft.com/office/powerpoint/2010/main" val="1183404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1918</TotalTime>
  <Words>1442</Words>
  <Application>Microsoft Office PowerPoint</Application>
  <PresentationFormat>Widescreen</PresentationFormat>
  <Paragraphs>92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Analysis of Simple Errors  </vt:lpstr>
      <vt:lpstr>Analysis of Execution Times &amp; Queueing</vt:lpstr>
      <vt:lpstr>Analysis of Execution Times &amp; Queueing II</vt:lpstr>
      <vt:lpstr>IBM’s Open Access Backends (for reference)</vt:lpstr>
      <vt:lpstr>Execution Times &amp; Queueing – Other Observations</vt:lpstr>
      <vt:lpstr>Other Documentation Explored</vt:lpstr>
      <vt:lpstr>Other Activities</vt:lpstr>
      <vt:lpstr>Accuracy (O/N)</vt:lpstr>
      <vt:lpstr>Total Execution Times (O/N)</vt:lpstr>
      <vt:lpstr>Runtimes Times (O/N)</vt:lpstr>
      <vt:lpstr>OpenPulse</vt:lpstr>
      <vt:lpstr>OpenPulse Outputs</vt:lpstr>
      <vt:lpstr>Ramsey Experiment for Qubit frequency using OpenPulse</vt:lpstr>
      <vt:lpstr>Characteristic amplitude dampening time via OpenPulse</vt:lpstr>
      <vt:lpstr>Control on OpenPulse (1 qubit)</vt:lpstr>
      <vt:lpstr>Control on OpenPulse (2 qubits)</vt:lpstr>
      <vt:lpstr>Metrology on OpenPulse</vt:lpstr>
      <vt:lpstr>Metrology on OpenPulse - Stack</vt:lpstr>
      <vt:lpstr>Metrology on OpenPulse – Measurement Levels</vt:lpstr>
      <vt:lpstr>T1 experiment on OpenQASM (Qiskit-Ignis)</vt:lpstr>
      <vt:lpstr>DFT Paper – method</vt:lpstr>
      <vt:lpstr>Problems and Questions with DFT Paper error </vt:lpstr>
      <vt:lpstr>Gate, Qubit and Mmt Errors - Theory</vt:lpstr>
      <vt:lpstr>Gate Error Metrology</vt:lpstr>
      <vt:lpstr>Calibration Schedules - Qubits</vt:lpstr>
      <vt:lpstr>Calibration Schedules – Gates (I)</vt:lpstr>
      <vt:lpstr>PowerPoint Presentation</vt:lpstr>
      <vt:lpstr>Applying to DFT Paper – State Tomography</vt:lpstr>
      <vt:lpstr>Applying to DFT Paper – Fitting Errors</vt:lpstr>
      <vt:lpstr>Further ideas &amp;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Simple Errors &amp; Execution Times </dc:title>
  <dc:creator>Annanay Kapila</dc:creator>
  <cp:lastModifiedBy>Annanay Kapila</cp:lastModifiedBy>
  <cp:revision>7</cp:revision>
  <dcterms:created xsi:type="dcterms:W3CDTF">2020-06-09T19:14:46Z</dcterms:created>
  <dcterms:modified xsi:type="dcterms:W3CDTF">2020-06-23T16:41:23Z</dcterms:modified>
</cp:coreProperties>
</file>