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2" r:id="rId10"/>
    <p:sldId id="268" r:id="rId11"/>
    <p:sldId id="264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4D416-098D-4DF2-AB49-ACCAB674F04F}" v="281" dt="2020-08-21T13:46:05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nay Kapila" userId="333c25d8f56949d8" providerId="LiveId" clId="{7C04D416-098D-4DF2-AB49-ACCAB674F04F}"/>
    <pc:docChg chg="undo redo custSel mod addSld modSld">
      <pc:chgData name="Annanay Kapila" userId="333c25d8f56949d8" providerId="LiveId" clId="{7C04D416-098D-4DF2-AB49-ACCAB674F04F}" dt="2020-08-21T13:46:05.050" v="3644"/>
      <pc:docMkLst>
        <pc:docMk/>
      </pc:docMkLst>
      <pc:sldChg chg="modSp mod">
        <pc:chgData name="Annanay Kapila" userId="333c25d8f56949d8" providerId="LiveId" clId="{7C04D416-098D-4DF2-AB49-ACCAB674F04F}" dt="2020-08-20T20:07:41.161" v="2189" actId="20577"/>
        <pc:sldMkLst>
          <pc:docMk/>
          <pc:sldMk cId="4002456578" sldId="256"/>
        </pc:sldMkLst>
        <pc:spChg chg="mod">
          <ac:chgData name="Annanay Kapila" userId="333c25d8f56949d8" providerId="LiveId" clId="{7C04D416-098D-4DF2-AB49-ACCAB674F04F}" dt="2020-08-20T20:07:41.161" v="2189" actId="20577"/>
          <ac:spMkLst>
            <pc:docMk/>
            <pc:sldMk cId="4002456578" sldId="256"/>
            <ac:spMk id="2" creationId="{C56EFC3F-11BC-48A3-9083-13AD5CC5C6F1}"/>
          </ac:spMkLst>
        </pc:spChg>
      </pc:sldChg>
      <pc:sldChg chg="addSp delSp modSp mod setBg modAnim">
        <pc:chgData name="Annanay Kapila" userId="333c25d8f56949d8" providerId="LiveId" clId="{7C04D416-098D-4DF2-AB49-ACCAB674F04F}" dt="2020-08-21T13:42:20.572" v="3590"/>
        <pc:sldMkLst>
          <pc:docMk/>
          <pc:sldMk cId="2984403435" sldId="257"/>
        </pc:sldMkLst>
        <pc:spChg chg="mod">
          <ac:chgData name="Annanay Kapila" userId="333c25d8f56949d8" providerId="LiveId" clId="{7C04D416-098D-4DF2-AB49-ACCAB674F04F}" dt="2020-08-20T20:00:32.196" v="1671" actId="1076"/>
          <ac:spMkLst>
            <pc:docMk/>
            <pc:sldMk cId="2984403435" sldId="257"/>
            <ac:spMk id="2" creationId="{9BB572FF-D61D-4313-88E7-3961787D382F}"/>
          </ac:spMkLst>
        </pc:spChg>
        <pc:spChg chg="mod">
          <ac:chgData name="Annanay Kapila" userId="333c25d8f56949d8" providerId="LiveId" clId="{7C04D416-098D-4DF2-AB49-ACCAB674F04F}" dt="2020-08-20T19:59:40.021" v="1660" actId="20577"/>
          <ac:spMkLst>
            <pc:docMk/>
            <pc:sldMk cId="2984403435" sldId="257"/>
            <ac:spMk id="3" creationId="{B1476ECC-C92A-46EC-A5CB-C27D0B29F1F1}"/>
          </ac:spMkLst>
        </pc:spChg>
        <pc:spChg chg="add del">
          <ac:chgData name="Annanay Kapila" userId="333c25d8f56949d8" providerId="LiveId" clId="{7C04D416-098D-4DF2-AB49-ACCAB674F04F}" dt="2020-08-20T19:32:20.483" v="1539" actId="26606"/>
          <ac:spMkLst>
            <pc:docMk/>
            <pc:sldMk cId="2984403435" sldId="257"/>
            <ac:spMk id="12" creationId="{72B886CF-D3D5-4CDE-A0D0-35994223D8D7}"/>
          </ac:spMkLst>
        </pc:spChg>
        <pc:spChg chg="add del">
          <ac:chgData name="Annanay Kapila" userId="333c25d8f56949d8" providerId="LiveId" clId="{7C04D416-098D-4DF2-AB49-ACCAB674F04F}" dt="2020-08-20T19:32:20.483" v="1539" actId="26606"/>
          <ac:spMkLst>
            <pc:docMk/>
            <pc:sldMk cId="2984403435" sldId="257"/>
            <ac:spMk id="14" creationId="{A866710D-202D-4ADA-94F8-BCFD24D1D634}"/>
          </ac:spMkLst>
        </pc:spChg>
        <pc:spChg chg="add del">
          <ac:chgData name="Annanay Kapila" userId="333c25d8f56949d8" providerId="LiveId" clId="{7C04D416-098D-4DF2-AB49-ACCAB674F04F}" dt="2020-08-20T19:32:20.483" v="1539" actId="26606"/>
          <ac:spMkLst>
            <pc:docMk/>
            <pc:sldMk cId="2984403435" sldId="257"/>
            <ac:spMk id="16" creationId="{51F525B8-990E-436C-9EE0-E2FC2527C246}"/>
          </ac:spMkLst>
        </pc:spChg>
        <pc:picChg chg="mod ord">
          <ac:chgData name="Annanay Kapila" userId="333c25d8f56949d8" providerId="LiveId" clId="{7C04D416-098D-4DF2-AB49-ACCAB674F04F}" dt="2020-08-20T19:32:20.483" v="1539" actId="26606"/>
          <ac:picMkLst>
            <pc:docMk/>
            <pc:sldMk cId="2984403435" sldId="257"/>
            <ac:picMk id="4" creationId="{272C0A83-1D0B-473B-AB9C-F197F00CA0C9}"/>
          </ac:picMkLst>
        </pc:picChg>
        <pc:picChg chg="add mod">
          <ac:chgData name="Annanay Kapila" userId="333c25d8f56949d8" providerId="LiveId" clId="{7C04D416-098D-4DF2-AB49-ACCAB674F04F}" dt="2020-08-20T20:00:32.956" v="1673" actId="1076"/>
          <ac:picMkLst>
            <pc:docMk/>
            <pc:sldMk cId="2984403435" sldId="257"/>
            <ac:picMk id="6" creationId="{6337933A-7B22-4A7B-89D6-E6D813A70185}"/>
          </ac:picMkLst>
        </pc:picChg>
        <pc:picChg chg="add mod">
          <ac:chgData name="Annanay Kapila" userId="333c25d8f56949d8" providerId="LiveId" clId="{7C04D416-098D-4DF2-AB49-ACCAB674F04F}" dt="2020-08-20T20:00:31.772" v="1670" actId="1076"/>
          <ac:picMkLst>
            <pc:docMk/>
            <pc:sldMk cId="2984403435" sldId="257"/>
            <ac:picMk id="7" creationId="{E19CA31F-C0ED-4A87-8B27-2C6E58C89E85}"/>
          </ac:picMkLst>
        </pc:picChg>
      </pc:sldChg>
      <pc:sldChg chg="addSp delSp modSp mod modAnim">
        <pc:chgData name="Annanay Kapila" userId="333c25d8f56949d8" providerId="LiveId" clId="{7C04D416-098D-4DF2-AB49-ACCAB674F04F}" dt="2020-08-21T13:43:18.015" v="3605"/>
        <pc:sldMkLst>
          <pc:docMk/>
          <pc:sldMk cId="1621645690" sldId="258"/>
        </pc:sldMkLst>
        <pc:spChg chg="mod">
          <ac:chgData name="Annanay Kapila" userId="333c25d8f56949d8" providerId="LiveId" clId="{7C04D416-098D-4DF2-AB49-ACCAB674F04F}" dt="2020-08-20T20:00:33.660" v="1676"/>
          <ac:spMkLst>
            <pc:docMk/>
            <pc:sldMk cId="1621645690" sldId="258"/>
            <ac:spMk id="2" creationId="{BDC7263D-37AB-43D5-9AD1-B11367A0A11E}"/>
          </ac:spMkLst>
        </pc:spChg>
        <pc:spChg chg="mod">
          <ac:chgData name="Annanay Kapila" userId="333c25d8f56949d8" providerId="LiveId" clId="{7C04D416-098D-4DF2-AB49-ACCAB674F04F}" dt="2020-08-21T13:42:53.168" v="3598" actId="20577"/>
          <ac:spMkLst>
            <pc:docMk/>
            <pc:sldMk cId="1621645690" sldId="258"/>
            <ac:spMk id="3" creationId="{9C7B6937-5655-41C1-9ED7-DAD8CA66F1BA}"/>
          </ac:spMkLst>
        </pc:spChg>
        <pc:spChg chg="add mod">
          <ac:chgData name="Annanay Kapila" userId="333c25d8f56949d8" providerId="LiveId" clId="{7C04D416-098D-4DF2-AB49-ACCAB674F04F}" dt="2020-08-20T15:42:56.951" v="1017" actId="20577"/>
          <ac:spMkLst>
            <pc:docMk/>
            <pc:sldMk cId="1621645690" sldId="258"/>
            <ac:spMk id="8" creationId="{FDA2EE4B-A0C5-439B-933E-CDF90B5F991D}"/>
          </ac:spMkLst>
        </pc:spChg>
        <pc:picChg chg="add del mod">
          <ac:chgData name="Annanay Kapila" userId="333c25d8f56949d8" providerId="LiveId" clId="{7C04D416-098D-4DF2-AB49-ACCAB674F04F}" dt="2020-08-21T13:42:58.626" v="3599" actId="1076"/>
          <ac:picMkLst>
            <pc:docMk/>
            <pc:sldMk cId="1621645690" sldId="258"/>
            <ac:picMk id="4" creationId="{F00383BA-2C8A-4626-8B20-569CCFE49302}"/>
          </ac:picMkLst>
        </pc:picChg>
        <pc:picChg chg="add del mod">
          <ac:chgData name="Annanay Kapila" userId="333c25d8f56949d8" providerId="LiveId" clId="{7C04D416-098D-4DF2-AB49-ACCAB674F04F}" dt="2020-08-21T13:43:06.379" v="3601" actId="478"/>
          <ac:picMkLst>
            <pc:docMk/>
            <pc:sldMk cId="1621645690" sldId="258"/>
            <ac:picMk id="5" creationId="{5960772C-74F2-4493-BEA0-32DDF8122209}"/>
          </ac:picMkLst>
        </pc:picChg>
        <pc:picChg chg="add mod">
          <ac:chgData name="Annanay Kapila" userId="333c25d8f56949d8" providerId="LiveId" clId="{7C04D416-098D-4DF2-AB49-ACCAB674F04F}" dt="2020-08-20T20:00:30.605" v="1668" actId="1076"/>
          <ac:picMkLst>
            <pc:docMk/>
            <pc:sldMk cId="1621645690" sldId="258"/>
            <ac:picMk id="6" creationId="{14A548A0-E4BF-462B-850E-D43E13F876D4}"/>
          </ac:picMkLst>
        </pc:picChg>
        <pc:picChg chg="add mod">
          <ac:chgData name="Annanay Kapila" userId="333c25d8f56949d8" providerId="LiveId" clId="{7C04D416-098D-4DF2-AB49-ACCAB674F04F}" dt="2020-08-20T15:41:22.038" v="994" actId="1076"/>
          <ac:picMkLst>
            <pc:docMk/>
            <pc:sldMk cId="1621645690" sldId="258"/>
            <ac:picMk id="7" creationId="{1F2F6A1D-5905-4360-9537-5F66ABFFBF97}"/>
          </ac:picMkLst>
        </pc:picChg>
      </pc:sldChg>
      <pc:sldChg chg="addSp delSp modSp mod setBg modAnim delDesignElem">
        <pc:chgData name="Annanay Kapila" userId="333c25d8f56949d8" providerId="LiveId" clId="{7C04D416-098D-4DF2-AB49-ACCAB674F04F}" dt="2020-08-21T13:43:39.802" v="3609"/>
        <pc:sldMkLst>
          <pc:docMk/>
          <pc:sldMk cId="935595179" sldId="259"/>
        </pc:sldMkLst>
        <pc:spChg chg="mod">
          <ac:chgData name="Annanay Kapila" userId="333c25d8f56949d8" providerId="LiveId" clId="{7C04D416-098D-4DF2-AB49-ACCAB674F04F}" dt="2020-08-20T20:06:50.531" v="2122" actId="5793"/>
          <ac:spMkLst>
            <pc:docMk/>
            <pc:sldMk cId="935595179" sldId="259"/>
            <ac:spMk id="2" creationId="{78B6AF9D-BC76-4F2C-BBBB-06575897836B}"/>
          </ac:spMkLst>
        </pc:spChg>
        <pc:spChg chg="mod">
          <ac:chgData name="Annanay Kapila" userId="333c25d8f56949d8" providerId="LiveId" clId="{7C04D416-098D-4DF2-AB49-ACCAB674F04F}" dt="2020-08-20T20:06:42.214" v="2118" actId="5793"/>
          <ac:spMkLst>
            <pc:docMk/>
            <pc:sldMk cId="935595179" sldId="259"/>
            <ac:spMk id="3" creationId="{39FD41E2-101E-4736-AEB8-DE72A728B690}"/>
          </ac:spMkLst>
        </pc:spChg>
        <pc:spChg chg="add del">
          <ac:chgData name="Annanay Kapila" userId="333c25d8f56949d8" providerId="LiveId" clId="{7C04D416-098D-4DF2-AB49-ACCAB674F04F}" dt="2020-08-20T20:00:40.699" v="1677" actId="26606"/>
          <ac:spMkLst>
            <pc:docMk/>
            <pc:sldMk cId="935595179" sldId="259"/>
            <ac:spMk id="11" creationId="{AAAE94E3-A7DB-4868-B1E3-E49703488BBC}"/>
          </ac:spMkLst>
        </pc:spChg>
        <pc:spChg chg="add del">
          <ac:chgData name="Annanay Kapila" userId="333c25d8f56949d8" providerId="LiveId" clId="{7C04D416-098D-4DF2-AB49-ACCAB674F04F}" dt="2020-08-20T20:00:40.699" v="1677" actId="26606"/>
          <ac:spMkLst>
            <pc:docMk/>
            <pc:sldMk cId="935595179" sldId="259"/>
            <ac:spMk id="17" creationId="{3873B707-463F-40B0-8227-E8CC6C67EB25}"/>
          </ac:spMkLst>
        </pc:spChg>
        <pc:spChg chg="add del">
          <ac:chgData name="Annanay Kapila" userId="333c25d8f56949d8" providerId="LiveId" clId="{7C04D416-098D-4DF2-AB49-ACCAB674F04F}" dt="2020-08-20T20:00:40.699" v="1677" actId="26606"/>
          <ac:spMkLst>
            <pc:docMk/>
            <pc:sldMk cId="935595179" sldId="259"/>
            <ac:spMk id="19" creationId="{C13237C8-E62C-4F0D-A318-BD6FB6C2D138}"/>
          </ac:spMkLst>
        </pc:spChg>
        <pc:spChg chg="add del">
          <ac:chgData name="Annanay Kapila" userId="333c25d8f56949d8" providerId="LiveId" clId="{7C04D416-098D-4DF2-AB49-ACCAB674F04F}" dt="2020-08-20T20:00:40.699" v="1677" actId="26606"/>
          <ac:spMkLst>
            <pc:docMk/>
            <pc:sldMk cId="935595179" sldId="259"/>
            <ac:spMk id="21" creationId="{19C9EAEA-39D0-4B0E-A0EB-51E7B26740B1}"/>
          </ac:spMkLst>
        </pc:spChg>
        <pc:spChg chg="add del">
          <ac:chgData name="Annanay Kapila" userId="333c25d8f56949d8" providerId="LiveId" clId="{7C04D416-098D-4DF2-AB49-ACCAB674F04F}" dt="2020-08-20T20:00:40.699" v="1677" actId="26606"/>
          <ac:spMkLst>
            <pc:docMk/>
            <pc:sldMk cId="935595179" sldId="259"/>
            <ac:spMk id="23" creationId="{8CB5D2D7-DF65-4E86-BFBA-FFB9B5ACEB64}"/>
          </ac:spMkLst>
        </pc:spChg>
        <pc:grpChg chg="add del">
          <ac:chgData name="Annanay Kapila" userId="333c25d8f56949d8" providerId="LiveId" clId="{7C04D416-098D-4DF2-AB49-ACCAB674F04F}" dt="2020-08-20T20:00:40.699" v="1677" actId="26606"/>
          <ac:grpSpMkLst>
            <pc:docMk/>
            <pc:sldMk cId="935595179" sldId="259"/>
            <ac:grpSpMk id="13" creationId="{1DE889C7-FAD6-4397-98E2-05D503484459}"/>
          </ac:grpSpMkLst>
        </pc:grpChg>
        <pc:picChg chg="add mod">
          <ac:chgData name="Annanay Kapila" userId="333c25d8f56949d8" providerId="LiveId" clId="{7C04D416-098D-4DF2-AB49-ACCAB674F04F}" dt="2020-08-21T11:58:02.824" v="3240" actId="14100"/>
          <ac:picMkLst>
            <pc:docMk/>
            <pc:sldMk cId="935595179" sldId="259"/>
            <ac:picMk id="4" creationId="{0428A85F-7C7F-4FEC-99B8-5F4A5B36266E}"/>
          </ac:picMkLst>
        </pc:picChg>
        <pc:picChg chg="add del mod ord">
          <ac:chgData name="Annanay Kapila" userId="333c25d8f56949d8" providerId="LiveId" clId="{7C04D416-098D-4DF2-AB49-ACCAB674F04F}" dt="2020-08-20T20:04:20.908" v="1999" actId="21"/>
          <ac:picMkLst>
            <pc:docMk/>
            <pc:sldMk cId="935595179" sldId="259"/>
            <ac:picMk id="4" creationId="{EE0D92E0-0318-49C7-992E-D29DB875AF2D}"/>
          </ac:picMkLst>
        </pc:picChg>
        <pc:picChg chg="del mod">
          <ac:chgData name="Annanay Kapila" userId="333c25d8f56949d8" providerId="LiveId" clId="{7C04D416-098D-4DF2-AB49-ACCAB674F04F}" dt="2020-08-20T19:51:59.714" v="1634" actId="478"/>
          <ac:picMkLst>
            <pc:docMk/>
            <pc:sldMk cId="935595179" sldId="259"/>
            <ac:picMk id="5" creationId="{E115D3BC-20E0-47C0-A4E8-39D494E85F5D}"/>
          </ac:picMkLst>
        </pc:picChg>
        <pc:picChg chg="add mod">
          <ac:chgData name="Annanay Kapila" userId="333c25d8f56949d8" providerId="LiveId" clId="{7C04D416-098D-4DF2-AB49-ACCAB674F04F}" dt="2020-08-20T20:04:52.624" v="2008" actId="1076"/>
          <ac:picMkLst>
            <pc:docMk/>
            <pc:sldMk cId="935595179" sldId="259"/>
            <ac:picMk id="6" creationId="{10D8DCD7-008E-4176-B7A0-237ABEBC179F}"/>
          </ac:picMkLst>
        </pc:picChg>
      </pc:sldChg>
      <pc:sldChg chg="addSp delSp modSp mod modAnim">
        <pc:chgData name="Annanay Kapila" userId="333c25d8f56949d8" providerId="LiveId" clId="{7C04D416-098D-4DF2-AB49-ACCAB674F04F}" dt="2020-08-21T13:44:11.530" v="3617"/>
        <pc:sldMkLst>
          <pc:docMk/>
          <pc:sldMk cId="1931532633" sldId="260"/>
        </pc:sldMkLst>
        <pc:spChg chg="mod">
          <ac:chgData name="Annanay Kapila" userId="333c25d8f56949d8" providerId="LiveId" clId="{7C04D416-098D-4DF2-AB49-ACCAB674F04F}" dt="2020-08-20T20:00:33.660" v="1676"/>
          <ac:spMkLst>
            <pc:docMk/>
            <pc:sldMk cId="1931532633" sldId="260"/>
            <ac:spMk id="2" creationId="{E9118361-B1EC-4A72-8D3D-68CF75BD9A8B}"/>
          </ac:spMkLst>
        </pc:spChg>
        <pc:spChg chg="del mod">
          <ac:chgData name="Annanay Kapila" userId="333c25d8f56949d8" providerId="LiveId" clId="{7C04D416-098D-4DF2-AB49-ACCAB674F04F}" dt="2020-08-20T20:08:07.575" v="2195" actId="478"/>
          <ac:spMkLst>
            <pc:docMk/>
            <pc:sldMk cId="1931532633" sldId="260"/>
            <ac:spMk id="3" creationId="{0B2A9490-0FF0-4302-B538-21EE455E9E52}"/>
          </ac:spMkLst>
        </pc:spChg>
        <pc:picChg chg="add del mod">
          <ac:chgData name="Annanay Kapila" userId="333c25d8f56949d8" providerId="LiveId" clId="{7C04D416-098D-4DF2-AB49-ACCAB674F04F}" dt="2020-08-20T20:09:56.280" v="2219" actId="21"/>
          <ac:picMkLst>
            <pc:docMk/>
            <pc:sldMk cId="1931532633" sldId="260"/>
            <ac:picMk id="4" creationId="{0F49F133-EFC2-4EF9-BC34-610E62846E41}"/>
          </ac:picMkLst>
        </pc:picChg>
        <pc:picChg chg="add del mod">
          <ac:chgData name="Annanay Kapila" userId="333c25d8f56949d8" providerId="LiveId" clId="{7C04D416-098D-4DF2-AB49-ACCAB674F04F}" dt="2020-08-20T20:10:05.247" v="2222" actId="21"/>
          <ac:picMkLst>
            <pc:docMk/>
            <pc:sldMk cId="1931532633" sldId="260"/>
            <ac:picMk id="5" creationId="{F3A4BA81-00DC-4093-8E1A-86316AB79D8A}"/>
          </ac:picMkLst>
        </pc:picChg>
        <pc:picChg chg="add del mod">
          <ac:chgData name="Annanay Kapila" userId="333c25d8f56949d8" providerId="LiveId" clId="{7C04D416-098D-4DF2-AB49-ACCAB674F04F}" dt="2020-08-20T20:08:04.839" v="2194" actId="478"/>
          <ac:picMkLst>
            <pc:docMk/>
            <pc:sldMk cId="1931532633" sldId="260"/>
            <ac:picMk id="6" creationId="{E522E911-C249-4708-BEE4-550210FC7B74}"/>
          </ac:picMkLst>
        </pc:picChg>
        <pc:picChg chg="add mod">
          <ac:chgData name="Annanay Kapila" userId="333c25d8f56949d8" providerId="LiveId" clId="{7C04D416-098D-4DF2-AB49-ACCAB674F04F}" dt="2020-08-20T20:10:30.317" v="2227" actId="14100"/>
          <ac:picMkLst>
            <pc:docMk/>
            <pc:sldMk cId="1931532633" sldId="260"/>
            <ac:picMk id="7" creationId="{4021DAD9-847B-4FBE-B977-5C9D24A93FB7}"/>
          </ac:picMkLst>
        </pc:picChg>
        <pc:picChg chg="add mod">
          <ac:chgData name="Annanay Kapila" userId="333c25d8f56949d8" providerId="LiveId" clId="{7C04D416-098D-4DF2-AB49-ACCAB674F04F}" dt="2020-08-20T20:10:36.556" v="2229" actId="14100"/>
          <ac:picMkLst>
            <pc:docMk/>
            <pc:sldMk cId="1931532633" sldId="260"/>
            <ac:picMk id="8" creationId="{91CB0EFF-09F8-4225-B54A-DE365181DDED}"/>
          </ac:picMkLst>
        </pc:picChg>
        <pc:picChg chg="add mod">
          <ac:chgData name="Annanay Kapila" userId="333c25d8f56949d8" providerId="LiveId" clId="{7C04D416-098D-4DF2-AB49-ACCAB674F04F}" dt="2020-08-20T20:12:45.109" v="2237" actId="1076"/>
          <ac:picMkLst>
            <pc:docMk/>
            <pc:sldMk cId="1931532633" sldId="260"/>
            <ac:picMk id="9" creationId="{AEB14C3C-6FFF-43D7-8747-0B5C3D6C1E44}"/>
          </ac:picMkLst>
        </pc:picChg>
        <pc:picChg chg="add mod">
          <ac:chgData name="Annanay Kapila" userId="333c25d8f56949d8" providerId="LiveId" clId="{7C04D416-098D-4DF2-AB49-ACCAB674F04F}" dt="2020-08-21T13:44:09.777" v="3616" actId="14100"/>
          <ac:picMkLst>
            <pc:docMk/>
            <pc:sldMk cId="1931532633" sldId="260"/>
            <ac:picMk id="10" creationId="{4B51C4B0-54BB-4F1B-8064-3640267A78E7}"/>
          </ac:picMkLst>
        </pc:picChg>
      </pc:sldChg>
      <pc:sldChg chg="addSp delSp modSp mod modAnim">
        <pc:chgData name="Annanay Kapila" userId="333c25d8f56949d8" providerId="LiveId" clId="{7C04D416-098D-4DF2-AB49-ACCAB674F04F}" dt="2020-08-21T13:44:25.743" v="3621"/>
        <pc:sldMkLst>
          <pc:docMk/>
          <pc:sldMk cId="4245440961" sldId="261"/>
        </pc:sldMkLst>
        <pc:spChg chg="mod">
          <ac:chgData name="Annanay Kapila" userId="333c25d8f56949d8" providerId="LiveId" clId="{7C04D416-098D-4DF2-AB49-ACCAB674F04F}" dt="2020-08-20T20:00:33.660" v="1676"/>
          <ac:spMkLst>
            <pc:docMk/>
            <pc:sldMk cId="4245440961" sldId="261"/>
            <ac:spMk id="2" creationId="{2412068A-81BB-4B44-B437-D9A623C5A2C6}"/>
          </ac:spMkLst>
        </pc:spChg>
        <pc:spChg chg="del">
          <ac:chgData name="Annanay Kapila" userId="333c25d8f56949d8" providerId="LiveId" clId="{7C04D416-098D-4DF2-AB49-ACCAB674F04F}" dt="2020-08-20T15:44:00.421" v="1020" actId="478"/>
          <ac:spMkLst>
            <pc:docMk/>
            <pc:sldMk cId="4245440961" sldId="261"/>
            <ac:spMk id="3" creationId="{30F9345E-0AB3-4773-BD44-B594C564B657}"/>
          </ac:spMkLst>
        </pc:spChg>
        <pc:grpChg chg="add mod">
          <ac:chgData name="Annanay Kapila" userId="333c25d8f56949d8" providerId="LiveId" clId="{7C04D416-098D-4DF2-AB49-ACCAB674F04F}" dt="2020-08-21T12:18:03.754" v="3302" actId="14100"/>
          <ac:grpSpMkLst>
            <pc:docMk/>
            <pc:sldMk cId="4245440961" sldId="261"/>
            <ac:grpSpMk id="7" creationId="{B080EFBC-8402-46BC-9E1E-FA57CE726E6B}"/>
          </ac:grpSpMkLst>
        </pc:grpChg>
        <pc:picChg chg="add mod">
          <ac:chgData name="Annanay Kapila" userId="333c25d8f56949d8" providerId="LiveId" clId="{7C04D416-098D-4DF2-AB49-ACCAB674F04F}" dt="2020-08-21T12:18:08.800" v="3304" actId="14100"/>
          <ac:picMkLst>
            <pc:docMk/>
            <pc:sldMk cId="4245440961" sldId="261"/>
            <ac:picMk id="3" creationId="{563F2914-4527-43CB-BAC6-E7811D7BB9F5}"/>
          </ac:picMkLst>
        </pc:picChg>
        <pc:picChg chg="add mod">
          <ac:chgData name="Annanay Kapila" userId="333c25d8f56949d8" providerId="LiveId" clId="{7C04D416-098D-4DF2-AB49-ACCAB674F04F}" dt="2020-08-21T12:17:57.507" v="3300" actId="164"/>
          <ac:picMkLst>
            <pc:docMk/>
            <pc:sldMk cId="4245440961" sldId="261"/>
            <ac:picMk id="4" creationId="{10231E43-486A-45F3-A98D-B17FE4D5FDE5}"/>
          </ac:picMkLst>
        </pc:picChg>
        <pc:picChg chg="add mod">
          <ac:chgData name="Annanay Kapila" userId="333c25d8f56949d8" providerId="LiveId" clId="{7C04D416-098D-4DF2-AB49-ACCAB674F04F}" dt="2020-08-21T12:17:57.507" v="3300" actId="164"/>
          <ac:picMkLst>
            <pc:docMk/>
            <pc:sldMk cId="4245440961" sldId="261"/>
            <ac:picMk id="5" creationId="{50F33528-4E62-462A-A15A-53A82E379C3D}"/>
          </ac:picMkLst>
        </pc:picChg>
        <pc:picChg chg="add del mod">
          <ac:chgData name="Annanay Kapila" userId="333c25d8f56949d8" providerId="LiveId" clId="{7C04D416-098D-4DF2-AB49-ACCAB674F04F}" dt="2020-08-21T12:16:59.378" v="3290" actId="478"/>
          <ac:picMkLst>
            <pc:docMk/>
            <pc:sldMk cId="4245440961" sldId="261"/>
            <ac:picMk id="6" creationId="{81CC759A-367E-4442-BBEA-859A5E2093D4}"/>
          </ac:picMkLst>
        </pc:picChg>
      </pc:sldChg>
      <pc:sldChg chg="addSp delSp modSp mod modAnim">
        <pc:chgData name="Annanay Kapila" userId="333c25d8f56949d8" providerId="LiveId" clId="{7C04D416-098D-4DF2-AB49-ACCAB674F04F}" dt="2020-08-21T13:44:49.562" v="3626"/>
        <pc:sldMkLst>
          <pc:docMk/>
          <pc:sldMk cId="3636214397" sldId="262"/>
        </pc:sldMkLst>
        <pc:spChg chg="mod">
          <ac:chgData name="Annanay Kapila" userId="333c25d8f56949d8" providerId="LiveId" clId="{7C04D416-098D-4DF2-AB49-ACCAB674F04F}" dt="2020-08-21T13:39:27.998" v="3568" actId="20577"/>
          <ac:spMkLst>
            <pc:docMk/>
            <pc:sldMk cId="3636214397" sldId="262"/>
            <ac:spMk id="2" creationId="{244B35EC-8B25-4972-A0FF-F6DDC0B8D1E5}"/>
          </ac:spMkLst>
        </pc:spChg>
        <pc:spChg chg="mod">
          <ac:chgData name="Annanay Kapila" userId="333c25d8f56949d8" providerId="LiveId" clId="{7C04D416-098D-4DF2-AB49-ACCAB674F04F}" dt="2020-08-21T13:39:17.378" v="3565" actId="20577"/>
          <ac:spMkLst>
            <pc:docMk/>
            <pc:sldMk cId="3636214397" sldId="262"/>
            <ac:spMk id="3" creationId="{7992E7A8-EE24-4F1D-8436-1F5CE954CC0B}"/>
          </ac:spMkLst>
        </pc:spChg>
        <pc:grpChg chg="add mod">
          <ac:chgData name="Annanay Kapila" userId="333c25d8f56949d8" providerId="LiveId" clId="{7C04D416-098D-4DF2-AB49-ACCAB674F04F}" dt="2020-08-21T12:18:36.929" v="3346" actId="1076"/>
          <ac:grpSpMkLst>
            <pc:docMk/>
            <pc:sldMk cId="3636214397" sldId="262"/>
            <ac:grpSpMk id="9" creationId="{DC5E448F-5EFC-4C19-9F92-1A7DDE52923B}"/>
          </ac:grpSpMkLst>
        </pc:grpChg>
        <pc:picChg chg="add mod">
          <ac:chgData name="Annanay Kapila" userId="333c25d8f56949d8" providerId="LiveId" clId="{7C04D416-098D-4DF2-AB49-ACCAB674F04F}" dt="2020-08-21T12:18:31.698" v="3344" actId="164"/>
          <ac:picMkLst>
            <pc:docMk/>
            <pc:sldMk cId="3636214397" sldId="262"/>
            <ac:picMk id="4" creationId="{B3EAA21C-9ECD-4EAD-946C-E59EB0F8DCD5}"/>
          </ac:picMkLst>
        </pc:picChg>
        <pc:picChg chg="add del mod">
          <ac:chgData name="Annanay Kapila" userId="333c25d8f56949d8" providerId="LiveId" clId="{7C04D416-098D-4DF2-AB49-ACCAB674F04F}" dt="2020-08-21T12:16:25.367" v="3241" actId="478"/>
          <ac:picMkLst>
            <pc:docMk/>
            <pc:sldMk cId="3636214397" sldId="262"/>
            <ac:picMk id="5" creationId="{6220BD55-C6ED-4899-8166-98BDECB8F554}"/>
          </ac:picMkLst>
        </pc:picChg>
        <pc:picChg chg="add mod">
          <ac:chgData name="Annanay Kapila" userId="333c25d8f56949d8" providerId="LiveId" clId="{7C04D416-098D-4DF2-AB49-ACCAB674F04F}" dt="2020-08-21T12:18:31.698" v="3344" actId="164"/>
          <ac:picMkLst>
            <pc:docMk/>
            <pc:sldMk cId="3636214397" sldId="262"/>
            <ac:picMk id="8" creationId="{6F52468D-1E9A-4ED4-81ED-635244EB93E7}"/>
          </ac:picMkLst>
        </pc:picChg>
        <pc:picChg chg="add del mod">
          <ac:chgData name="Annanay Kapila" userId="333c25d8f56949d8" providerId="LiveId" clId="{7C04D416-098D-4DF2-AB49-ACCAB674F04F}" dt="2020-08-21T12:21:22.751" v="3353" actId="478"/>
          <ac:picMkLst>
            <pc:docMk/>
            <pc:sldMk cId="3636214397" sldId="262"/>
            <ac:picMk id="10" creationId="{82BEA0F5-155C-4077-8AB2-6E99A535C011}"/>
          </ac:picMkLst>
        </pc:picChg>
        <pc:picChg chg="add mod">
          <ac:chgData name="Annanay Kapila" userId="333c25d8f56949d8" providerId="LiveId" clId="{7C04D416-098D-4DF2-AB49-ACCAB674F04F}" dt="2020-08-21T12:21:54.158" v="3392" actId="1076"/>
          <ac:picMkLst>
            <pc:docMk/>
            <pc:sldMk cId="3636214397" sldId="262"/>
            <ac:picMk id="11" creationId="{A655C27F-7779-4A2D-AF51-94F91AF399CA}"/>
          </ac:picMkLst>
        </pc:picChg>
        <pc:picChg chg="add mod">
          <ac:chgData name="Annanay Kapila" userId="333c25d8f56949d8" providerId="LiveId" clId="{7C04D416-098D-4DF2-AB49-ACCAB674F04F}" dt="2020-08-21T13:39:32.404" v="3569" actId="1076"/>
          <ac:picMkLst>
            <pc:docMk/>
            <pc:sldMk cId="3636214397" sldId="262"/>
            <ac:picMk id="12" creationId="{8BC7536B-4A46-43EB-926A-174777308351}"/>
          </ac:picMkLst>
        </pc:picChg>
      </pc:sldChg>
      <pc:sldChg chg="addSp modSp mod modAnim">
        <pc:chgData name="Annanay Kapila" userId="333c25d8f56949d8" providerId="LiveId" clId="{7C04D416-098D-4DF2-AB49-ACCAB674F04F}" dt="2020-08-21T13:45:46.345" v="3640"/>
        <pc:sldMkLst>
          <pc:docMk/>
          <pc:sldMk cId="3745439053" sldId="263"/>
        </pc:sldMkLst>
        <pc:spChg chg="mod">
          <ac:chgData name="Annanay Kapila" userId="333c25d8f56949d8" providerId="LiveId" clId="{7C04D416-098D-4DF2-AB49-ACCAB674F04F}" dt="2020-08-20T20:00:33.660" v="1676"/>
          <ac:spMkLst>
            <pc:docMk/>
            <pc:sldMk cId="3745439053" sldId="263"/>
            <ac:spMk id="2" creationId="{287A864A-E18B-4267-8899-2E7CAA3BB6D6}"/>
          </ac:spMkLst>
        </pc:spChg>
        <pc:spChg chg="mod">
          <ac:chgData name="Annanay Kapila" userId="333c25d8f56949d8" providerId="LiveId" clId="{7C04D416-098D-4DF2-AB49-ACCAB674F04F}" dt="2020-08-20T15:57:36.011" v="1469" actId="20577"/>
          <ac:spMkLst>
            <pc:docMk/>
            <pc:sldMk cId="3745439053" sldId="263"/>
            <ac:spMk id="3" creationId="{E499DBE9-CE9B-4661-A9D8-C0ECEC7FFBF7}"/>
          </ac:spMkLst>
        </pc:spChg>
        <pc:picChg chg="add mod">
          <ac:chgData name="Annanay Kapila" userId="333c25d8f56949d8" providerId="LiveId" clId="{7C04D416-098D-4DF2-AB49-ACCAB674F04F}" dt="2020-08-21T13:45:31.335" v="3636" actId="1076"/>
          <ac:picMkLst>
            <pc:docMk/>
            <pc:sldMk cId="3745439053" sldId="263"/>
            <ac:picMk id="4" creationId="{8544297B-39D7-4800-8D79-F5047CCB85A3}"/>
          </ac:picMkLst>
        </pc:picChg>
        <pc:picChg chg="add mod">
          <ac:chgData name="Annanay Kapila" userId="333c25d8f56949d8" providerId="LiveId" clId="{7C04D416-098D-4DF2-AB49-ACCAB674F04F}" dt="2020-08-20T20:20:48.132" v="2269" actId="14100"/>
          <ac:picMkLst>
            <pc:docMk/>
            <pc:sldMk cId="3745439053" sldId="263"/>
            <ac:picMk id="6" creationId="{71382BDD-69FD-43B2-B4E1-C05C229BFE71}"/>
          </ac:picMkLst>
        </pc:picChg>
      </pc:sldChg>
      <pc:sldChg chg="addSp modSp mod modAnim">
        <pc:chgData name="Annanay Kapila" userId="333c25d8f56949d8" providerId="LiveId" clId="{7C04D416-098D-4DF2-AB49-ACCAB674F04F}" dt="2020-08-21T13:45:23.809" v="3635"/>
        <pc:sldMkLst>
          <pc:docMk/>
          <pc:sldMk cId="542288964" sldId="264"/>
        </pc:sldMkLst>
        <pc:spChg chg="mod">
          <ac:chgData name="Annanay Kapila" userId="333c25d8f56949d8" providerId="LiveId" clId="{7C04D416-098D-4DF2-AB49-ACCAB674F04F}" dt="2020-08-20T20:00:33.660" v="1676"/>
          <ac:spMkLst>
            <pc:docMk/>
            <pc:sldMk cId="542288964" sldId="264"/>
            <ac:spMk id="2" creationId="{0CB90C5F-85CF-400E-8DE7-AA0A30459BA5}"/>
          </ac:spMkLst>
        </pc:spChg>
        <pc:spChg chg="mod">
          <ac:chgData name="Annanay Kapila" userId="333c25d8f56949d8" providerId="LiveId" clId="{7C04D416-098D-4DF2-AB49-ACCAB674F04F}" dt="2020-08-20T20:00:33.660" v="1676"/>
          <ac:spMkLst>
            <pc:docMk/>
            <pc:sldMk cId="542288964" sldId="264"/>
            <ac:spMk id="3" creationId="{29851A83-A4E3-4B19-8C2E-C7ADFBB44341}"/>
          </ac:spMkLst>
        </pc:spChg>
        <pc:picChg chg="add mod">
          <ac:chgData name="Annanay Kapila" userId="333c25d8f56949d8" providerId="LiveId" clId="{7C04D416-098D-4DF2-AB49-ACCAB674F04F}" dt="2020-08-21T13:45:15.593" v="3632" actId="1076"/>
          <ac:picMkLst>
            <pc:docMk/>
            <pc:sldMk cId="542288964" sldId="264"/>
            <ac:picMk id="4" creationId="{781F15DF-376B-47AB-AF73-D4BAA8E9B43A}"/>
          </ac:picMkLst>
        </pc:picChg>
      </pc:sldChg>
      <pc:sldChg chg="addSp modSp new mod modAnim">
        <pc:chgData name="Annanay Kapila" userId="333c25d8f56949d8" providerId="LiveId" clId="{7C04D416-098D-4DF2-AB49-ACCAB674F04F}" dt="2020-08-21T13:43:51.994" v="3612"/>
        <pc:sldMkLst>
          <pc:docMk/>
          <pc:sldMk cId="1359294817" sldId="265"/>
        </pc:sldMkLst>
        <pc:spChg chg="mod">
          <ac:chgData name="Annanay Kapila" userId="333c25d8f56949d8" providerId="LiveId" clId="{7C04D416-098D-4DF2-AB49-ACCAB674F04F}" dt="2020-08-20T20:07:12.823" v="2175" actId="20577"/>
          <ac:spMkLst>
            <pc:docMk/>
            <pc:sldMk cId="1359294817" sldId="265"/>
            <ac:spMk id="2" creationId="{10D8DB23-A5C3-420F-AF10-FF6A8BD934E8}"/>
          </ac:spMkLst>
        </pc:spChg>
        <pc:spChg chg="mod">
          <ac:chgData name="Annanay Kapila" userId="333c25d8f56949d8" providerId="LiveId" clId="{7C04D416-098D-4DF2-AB49-ACCAB674F04F}" dt="2020-08-20T20:04:41.055" v="2005"/>
          <ac:spMkLst>
            <pc:docMk/>
            <pc:sldMk cId="1359294817" sldId="265"/>
            <ac:spMk id="3" creationId="{C179D0A1-AADE-4E6D-AF53-9C3CBE4E52F2}"/>
          </ac:spMkLst>
        </pc:spChg>
        <pc:picChg chg="add mod">
          <ac:chgData name="Annanay Kapila" userId="333c25d8f56949d8" providerId="LiveId" clId="{7C04D416-098D-4DF2-AB49-ACCAB674F04F}" dt="2020-08-20T20:07:25.575" v="2181" actId="1076"/>
          <ac:picMkLst>
            <pc:docMk/>
            <pc:sldMk cId="1359294817" sldId="265"/>
            <ac:picMk id="5" creationId="{C217FC26-EE6D-41CA-8E69-32E67A1E3EE0}"/>
          </ac:picMkLst>
        </pc:picChg>
      </pc:sldChg>
      <pc:sldChg chg="addSp delSp modSp new mod modAnim">
        <pc:chgData name="Annanay Kapila" userId="333c25d8f56949d8" providerId="LiveId" clId="{7C04D416-098D-4DF2-AB49-ACCAB674F04F}" dt="2020-08-21T13:44:20.322" v="3619"/>
        <pc:sldMkLst>
          <pc:docMk/>
          <pc:sldMk cId="524550786" sldId="266"/>
        </pc:sldMkLst>
        <pc:spChg chg="mod">
          <ac:chgData name="Annanay Kapila" userId="333c25d8f56949d8" providerId="LiveId" clId="{7C04D416-098D-4DF2-AB49-ACCAB674F04F}" dt="2020-08-20T20:14:46.450" v="2251" actId="1076"/>
          <ac:spMkLst>
            <pc:docMk/>
            <pc:sldMk cId="524550786" sldId="266"/>
            <ac:spMk id="2" creationId="{8C63F1B1-0E80-49D7-83CE-8416307C18D9}"/>
          </ac:spMkLst>
        </pc:spChg>
        <pc:spChg chg="del">
          <ac:chgData name="Annanay Kapila" userId="333c25d8f56949d8" providerId="LiveId" clId="{7C04D416-098D-4DF2-AB49-ACCAB674F04F}" dt="2020-08-20T20:10:00.774" v="2221" actId="478"/>
          <ac:spMkLst>
            <pc:docMk/>
            <pc:sldMk cId="524550786" sldId="266"/>
            <ac:spMk id="3" creationId="{509E74F2-B96C-4B74-815E-386E621824BC}"/>
          </ac:spMkLst>
        </pc:spChg>
        <pc:picChg chg="add del">
          <ac:chgData name="Annanay Kapila" userId="333c25d8f56949d8" providerId="LiveId" clId="{7C04D416-098D-4DF2-AB49-ACCAB674F04F}" dt="2020-08-20T20:13:34.610" v="2242" actId="478"/>
          <ac:picMkLst>
            <pc:docMk/>
            <pc:sldMk cId="524550786" sldId="266"/>
            <ac:picMk id="5" creationId="{BC79DEBC-8A11-4385-AB65-6E9C01B190FE}"/>
          </ac:picMkLst>
        </pc:picChg>
        <pc:picChg chg="add del mod">
          <ac:chgData name="Annanay Kapila" userId="333c25d8f56949d8" providerId="LiveId" clId="{7C04D416-098D-4DF2-AB49-ACCAB674F04F}" dt="2020-08-20T20:13:37.130" v="2244" actId="478"/>
          <ac:picMkLst>
            <pc:docMk/>
            <pc:sldMk cId="524550786" sldId="266"/>
            <ac:picMk id="7" creationId="{FE894EE1-5632-4409-9481-550E4CA632FE}"/>
          </ac:picMkLst>
        </pc:picChg>
        <pc:picChg chg="add mod">
          <ac:chgData name="Annanay Kapila" userId="333c25d8f56949d8" providerId="LiveId" clId="{7C04D416-098D-4DF2-AB49-ACCAB674F04F}" dt="2020-08-20T20:18:08.143" v="2261" actId="1076"/>
          <ac:picMkLst>
            <pc:docMk/>
            <pc:sldMk cId="524550786" sldId="266"/>
            <ac:picMk id="8" creationId="{235104A0-8FD4-40DB-8E56-302D23BD4A10}"/>
          </ac:picMkLst>
        </pc:picChg>
        <pc:picChg chg="add mod">
          <ac:chgData name="Annanay Kapila" userId="333c25d8f56949d8" providerId="LiveId" clId="{7C04D416-098D-4DF2-AB49-ACCAB674F04F}" dt="2020-08-20T20:18:08.143" v="2261" actId="1076"/>
          <ac:picMkLst>
            <pc:docMk/>
            <pc:sldMk cId="524550786" sldId="266"/>
            <ac:picMk id="9" creationId="{7C5B809B-4BA3-4CA2-AE82-1C97F70F9F7A}"/>
          </ac:picMkLst>
        </pc:picChg>
        <pc:picChg chg="add del mod">
          <ac:chgData name="Annanay Kapila" userId="333c25d8f56949d8" providerId="LiveId" clId="{7C04D416-098D-4DF2-AB49-ACCAB674F04F}" dt="2020-08-20T20:17:55.712" v="2260" actId="478"/>
          <ac:picMkLst>
            <pc:docMk/>
            <pc:sldMk cId="524550786" sldId="266"/>
            <ac:picMk id="10" creationId="{70366A0E-D700-49B4-922A-4925436CB866}"/>
          </ac:picMkLst>
        </pc:picChg>
        <pc:picChg chg="add del mod">
          <ac:chgData name="Annanay Kapila" userId="333c25d8f56949d8" providerId="LiveId" clId="{7C04D416-098D-4DF2-AB49-ACCAB674F04F}" dt="2020-08-20T20:17:55.712" v="2260" actId="478"/>
          <ac:picMkLst>
            <pc:docMk/>
            <pc:sldMk cId="524550786" sldId="266"/>
            <ac:picMk id="11" creationId="{04B1D429-6F16-4BD8-B0B2-A64475C7E086}"/>
          </ac:picMkLst>
        </pc:picChg>
      </pc:sldChg>
      <pc:sldChg chg="modSp new mod modAnim">
        <pc:chgData name="Annanay Kapila" userId="333c25d8f56949d8" providerId="LiveId" clId="{7C04D416-098D-4DF2-AB49-ACCAB674F04F}" dt="2020-08-21T13:46:05.050" v="3644"/>
        <pc:sldMkLst>
          <pc:docMk/>
          <pc:sldMk cId="2700991854" sldId="267"/>
        </pc:sldMkLst>
        <pc:spChg chg="mod">
          <ac:chgData name="Annanay Kapila" userId="333c25d8f56949d8" providerId="LiveId" clId="{7C04D416-098D-4DF2-AB49-ACCAB674F04F}" dt="2020-08-20T20:21:01.566" v="2283" actId="20577"/>
          <ac:spMkLst>
            <pc:docMk/>
            <pc:sldMk cId="2700991854" sldId="267"/>
            <ac:spMk id="2" creationId="{794A26F0-8DA2-4012-8E2F-39B5B87511BC}"/>
          </ac:spMkLst>
        </pc:spChg>
        <pc:spChg chg="mod">
          <ac:chgData name="Annanay Kapila" userId="333c25d8f56949d8" providerId="LiveId" clId="{7C04D416-098D-4DF2-AB49-ACCAB674F04F}" dt="2020-08-20T20:28:26.248" v="2895" actId="20577"/>
          <ac:spMkLst>
            <pc:docMk/>
            <pc:sldMk cId="2700991854" sldId="267"/>
            <ac:spMk id="3" creationId="{EC8F2D8B-1025-40E0-A5E2-A544D0134119}"/>
          </ac:spMkLst>
        </pc:spChg>
      </pc:sldChg>
      <pc:sldChg chg="modSp new mod modAnim">
        <pc:chgData name="Annanay Kapila" userId="333c25d8f56949d8" providerId="LiveId" clId="{7C04D416-098D-4DF2-AB49-ACCAB674F04F}" dt="2020-08-21T13:45:05.402" v="3629"/>
        <pc:sldMkLst>
          <pc:docMk/>
          <pc:sldMk cId="3923296276" sldId="268"/>
        </pc:sldMkLst>
        <pc:spChg chg="mod">
          <ac:chgData name="Annanay Kapila" userId="333c25d8f56949d8" providerId="LiveId" clId="{7C04D416-098D-4DF2-AB49-ACCAB674F04F}" dt="2020-08-20T20:28:37.967" v="2909" actId="20577"/>
          <ac:spMkLst>
            <pc:docMk/>
            <pc:sldMk cId="3923296276" sldId="268"/>
            <ac:spMk id="2" creationId="{350AD7B6-C91F-4977-8A2F-EDC3FBC8B856}"/>
          </ac:spMkLst>
        </pc:spChg>
        <pc:spChg chg="mod">
          <ac:chgData name="Annanay Kapila" userId="333c25d8f56949d8" providerId="LiveId" clId="{7C04D416-098D-4DF2-AB49-ACCAB674F04F}" dt="2020-08-20T20:30:30.423" v="3234" actId="20577"/>
          <ac:spMkLst>
            <pc:docMk/>
            <pc:sldMk cId="3923296276" sldId="268"/>
            <ac:spMk id="3" creationId="{DE75E288-56D9-46B3-96FD-173FF7CDA9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7B0B-2840-4F02-8247-C8B6160C8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15FB2-39CB-4DE0-A2E5-9D2F0436C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6327B-454F-4EFA-AF46-F7C96F17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5D1F-0FD7-4CBC-9E85-184937BB9679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86C67-9DF5-431D-BBB3-C5474A73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BC3A-B411-4F6B-A100-1D000270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DB1-24CC-470B-9938-5A4A81B65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88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8814-39C8-4FD7-B4FF-F69463C9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1138B-FFC5-4C67-8450-92E1874D6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E681-B776-448F-9533-60285AA5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5D1F-0FD7-4CBC-9E85-184937BB9679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2A73C-6491-4A35-AF73-D055652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B1CF7-8197-4975-8EF9-A9DF7173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DB1-24CC-470B-9938-5A4A81B65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8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F1A4E-9D08-4B6A-89B3-39358C5B1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8A73C-B86B-46CE-9A83-0A2BECDC0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62A5D-816D-43BE-88BE-3161D413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5D1F-0FD7-4CBC-9E85-184937BB9679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A51B5-0160-404D-B6CE-F23CA6E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7D0CE-56A2-458B-A9F0-F929258E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DB1-24CC-470B-9938-5A4A81B65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2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F36C-9780-4854-9FAB-DB1C5DE4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A48F-CC95-4013-AAEF-D3868CDF1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5201-0D34-4FCC-B0AC-2CEF0501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5D1F-0FD7-4CBC-9E85-184937BB9679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FB919-B524-4CF7-99F7-4CBF0250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CAED-024C-4369-B229-F4886363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DB1-24CC-470B-9938-5A4A81B65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52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A440-8240-4D23-A94A-34DBE5DB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A17E9-63E5-4329-B524-5D0FCEA62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9498E-8D54-4682-ACC8-5A2B69CB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5D1F-0FD7-4CBC-9E85-184937BB9679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705EF-6760-4C7F-AB63-9931AE02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27DC-E786-4C62-8B05-2CAA3377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DB1-24CC-470B-9938-5A4A81B65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89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C1D0-A2B8-44AE-84D6-B95015E1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D035-A9E2-485C-8192-318C2A216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3372E-07B4-4CED-93E9-E34EE0573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B353C-A1DB-4FC4-872D-5FDBB340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5D1F-0FD7-4CBC-9E85-184937BB9679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5DAD6-8F71-4A8F-924B-81AB1189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D8D08-A5A1-4B08-98AA-9614E077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DB1-24CC-470B-9938-5A4A81B65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73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73B6-74DC-47B6-AC68-86542D1A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53C9C-CDE9-4DD9-A5BF-1BB820F61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F2CC1-2799-4E3F-9B2E-4385F09C5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D80C1-5995-4F6B-956D-DA5C58E94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EF745-1252-4D27-9519-588E3040C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65CEE-99C7-4267-8C91-A3EE9731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5D1F-0FD7-4CBC-9E85-184937BB9679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174F1-5DD1-460E-9FD7-838BB873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E5C33-4CCA-49A7-B53A-18F62A30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DB1-24CC-470B-9938-5A4A81B65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3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9F3A-BEAD-42C0-9679-9A768909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7BB98-9182-4989-9B9D-BA862BAA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5D1F-0FD7-4CBC-9E85-184937BB9679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707FB-A345-4A07-8105-E672EDE6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946F9-5C39-4D30-BABD-3D93BC00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DB1-24CC-470B-9938-5A4A81B65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8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01C1E-DD38-4D29-955B-AE8A32E4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5D1F-0FD7-4CBC-9E85-184937BB9679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F03A2-B694-4C6F-A7A4-B7FE16FE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D183B-7CD5-481F-9C27-309F6CFA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DB1-24CC-470B-9938-5A4A81B65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33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0F27-FB3A-48D1-9C5F-CBA503B0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680D-10B7-493E-8113-411E785A8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62072-B056-4176-96F3-E0E1B588D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35D01-053D-477F-A3DC-43ADDB8B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5D1F-0FD7-4CBC-9E85-184937BB9679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2E3DA-0BF5-4BAC-A00A-18F89A91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2CD8F-9E14-49D1-BF62-63AF2ADE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DB1-24CC-470B-9938-5A4A81B65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59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C05C-03B3-40A2-8AA8-04E127E4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D6C34-92AE-4A74-A3C2-F09D1F1A7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DBE59-DE41-4273-AF9B-6325CAAE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C2722-A2F6-41DF-AD67-1D945FC3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5D1F-0FD7-4CBC-9E85-184937BB9679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EA33A-60D7-44E0-A98F-F39CAD21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C881B-31F4-40DA-8730-7CD8B810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DB1-24CC-470B-9938-5A4A81B65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9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503D0-C26B-4891-85B7-58B1CD24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9034F-4102-41D2-8ED5-CDBCB4C80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465F4-BA91-4E14-BCE7-0BE5D9F50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35D1F-0FD7-4CBC-9E85-184937BB9679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5B45A-399E-4BA2-B834-CD5712207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2F03-8C42-4235-952F-142001DE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D3DB1-24CC-470B-9938-5A4A81B65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02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FC3F-11BC-48A3-9083-13AD5CC5C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Origins of Errors in </a:t>
            </a:r>
            <a:r>
              <a:rPr lang="en-US" dirty="0" err="1"/>
              <a:t>Transmon</a:t>
            </a:r>
            <a:r>
              <a:rPr lang="en-US" dirty="0"/>
              <a:t> Qubits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45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D7B6-C91F-4977-8A2F-EDC3FBC8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Sum-Up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5E288-56D9-46B3-96FD-173FF7CD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a general Hamiltonian, we can derive Taylor expansions for the matrix elements of a noisy PU(2) gate.</a:t>
            </a:r>
          </a:p>
          <a:p>
            <a:r>
              <a:rPr lang="en-US" dirty="0"/>
              <a:t>We demonstrate how these are built up by successive pulses and derive their optimal criteria.</a:t>
            </a:r>
          </a:p>
          <a:p>
            <a:r>
              <a:rPr lang="en-US" dirty="0"/>
              <a:t>Using some mathematical tricks we can get functions to explain our motivating examples!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29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0C5F-85CF-400E-8DE7-AA0A3045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- Measuring Off-Resonance Error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51A83-A4E3-4B19-8C2E-C7ADFBB4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Qiskit</a:t>
            </a:r>
            <a:r>
              <a:rPr lang="en-US" dirty="0"/>
              <a:t> Pulse (formerly </a:t>
            </a:r>
            <a:r>
              <a:rPr lang="en-US" dirty="0" err="1"/>
              <a:t>OpenPulse</a:t>
            </a:r>
            <a:r>
              <a:rPr lang="en-US" dirty="0"/>
              <a:t>) affords fine tuned control over quantum devices.</a:t>
            </a:r>
          </a:p>
          <a:p>
            <a:r>
              <a:rPr lang="en-US" dirty="0"/>
              <a:t>ORRs measured using Ramsey </a:t>
            </a:r>
            <a:r>
              <a:rPr lang="en-US" dirty="0" err="1"/>
              <a:t>Inferometry</a:t>
            </a:r>
            <a:r>
              <a:rPr lang="en-US" dirty="0"/>
              <a:t>.</a:t>
            </a:r>
          </a:p>
          <a:p>
            <a:r>
              <a:rPr lang="en-US" dirty="0"/>
              <a:t>This is also how the machine is calibrated – in theory ORRs are zero straight after calibration.</a:t>
            </a:r>
          </a:p>
          <a:p>
            <a:r>
              <a:rPr lang="en-US" dirty="0"/>
              <a:t>‘Drift’ during the day.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F15DF-376B-47AB-AF73-D4BAA8E9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973" y="3726140"/>
            <a:ext cx="3288827" cy="31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8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864A-E18B-4267-8899-2E7CAA3B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- Measuring Angle Error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DBE9-CE9B-4661-A9D8-C0ECEC7FF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634"/>
            <a:ext cx="10515600" cy="4798329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Qiskit</a:t>
            </a:r>
            <a:r>
              <a:rPr lang="en-US" dirty="0"/>
              <a:t> Pulse, we can measure qubit drive frequency and set this as the drive pulse.</a:t>
            </a:r>
          </a:p>
          <a:p>
            <a:r>
              <a:rPr lang="en-US" dirty="0"/>
              <a:t>Otherwise (sufficiently small) ORRs can be corrected using virtual Z-gates in </a:t>
            </a:r>
            <a:r>
              <a:rPr lang="en-US" dirty="0" err="1"/>
              <a:t>OpenQASM</a:t>
            </a:r>
            <a:r>
              <a:rPr lang="en-US" dirty="0"/>
              <a:t> anyway.</a:t>
            </a:r>
          </a:p>
          <a:p>
            <a:r>
              <a:rPr lang="en-US" dirty="0"/>
              <a:t>Since ORRs = 0, we have the following elegant expression.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4297B-39D7-4800-8D79-F5047CCB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720" y="3913846"/>
            <a:ext cx="7934242" cy="1915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382BDD-69FD-43B2-B4E1-C05C229BF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777798"/>
            <a:ext cx="4194721" cy="271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26F0-8DA2-4012-8E2F-39B5B875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F2D8B-1025-40E0-A5E2-A544D0134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RB is useful to compare qubits across devices – but it is useless for predicting errors on specific circuits.</a:t>
            </a:r>
          </a:p>
          <a:p>
            <a:r>
              <a:rPr lang="en-US" dirty="0"/>
              <a:t>We provide a theoretical model to predict single qubit gate error. Further experiments are needed to verify it.</a:t>
            </a:r>
          </a:p>
          <a:p>
            <a:r>
              <a:rPr lang="en-US" dirty="0"/>
              <a:t>We also provide a new way to measure angle error. This is important as angle error is difficult to calibrate exactly.</a:t>
            </a:r>
          </a:p>
          <a:p>
            <a:r>
              <a:rPr lang="en-US" dirty="0"/>
              <a:t>Initial research suggests a similar path could be used to find gate errors for 2 qubit (‘cross resonance’) gates, giving a universal model.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99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72FF-D61D-4313-88E7-3961787D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44406"/>
            <a:ext cx="10515600" cy="1325563"/>
          </a:xfrm>
        </p:spPr>
        <p:txBody>
          <a:bodyPr/>
          <a:lstStyle/>
          <a:p>
            <a:r>
              <a:rPr lang="en-US" dirty="0"/>
              <a:t>Initial Motivations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76ECC-C92A-46EC-A5CB-C27D0B29F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8383"/>
            <a:ext cx="10823713" cy="5671930"/>
          </a:xfrm>
        </p:spPr>
        <p:txBody>
          <a:bodyPr>
            <a:normAutofit/>
          </a:bodyPr>
          <a:lstStyle/>
          <a:p>
            <a:r>
              <a:rPr lang="en-US" dirty="0"/>
              <a:t>NPL quantum benchmarking project for quantum devices.</a:t>
            </a:r>
          </a:p>
          <a:p>
            <a:r>
              <a:rPr lang="en-US" dirty="0"/>
              <a:t>Disparity between error in Ivan’s circuit &amp; IBM-reported fidelity values.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Probably not Non-Markovian error…</a:t>
            </a:r>
          </a:p>
          <a:p>
            <a:r>
              <a:rPr lang="en-US" dirty="0"/>
              <a:t>What does ‘gate infidelity’ actually mean/ how is it measured?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Randomized Benchmarking the</a:t>
            </a:r>
          </a:p>
          <a:p>
            <a:pPr marL="0" indent="0">
              <a:buNone/>
            </a:pPr>
            <a:r>
              <a:rPr lang="en-US" dirty="0"/>
              <a:t>right approach?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C0A83-1D0B-473B-AB9C-F197F00CA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408" y="4521155"/>
            <a:ext cx="5295900" cy="1819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37933A-7B22-4A7B-89D6-E6D813A70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664" y="4364901"/>
            <a:ext cx="4939336" cy="794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CA31F-C0ED-4A87-8B27-2C6E58C8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664" y="1974453"/>
            <a:ext cx="82581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0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263D-37AB-43D5-9AD1-B11367A0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Priori Reasons against RB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6937-5655-41C1-9ED7-DAD8CA66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5156443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Average</a:t>
            </a:r>
            <a:r>
              <a:rPr lang="en-US" dirty="0"/>
              <a:t> gate fidelity – already assumes variance of error in gates is negligible.</a:t>
            </a:r>
          </a:p>
          <a:p>
            <a:r>
              <a:rPr lang="en-US" dirty="0"/>
              <a:t>RB is only an estimator of the above quantities! No mathematical proof of convergence of estimator to average gate fidelity. </a:t>
            </a:r>
          </a:p>
          <a:p>
            <a:r>
              <a:rPr lang="en-US" dirty="0"/>
              <a:t>‘What Randomized Benchmarking Actually Measures’ (Proctor et al 2017) goes further – demonstrates RB may even differ from the average over </a:t>
            </a:r>
            <a:r>
              <a:rPr lang="en-US" dirty="0" err="1"/>
              <a:t>Cliffords</a:t>
            </a:r>
            <a:r>
              <a:rPr lang="en-US" dirty="0"/>
              <a:t> by orders of magnitude.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383BA-2C8A-4626-8B20-569CCFE4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2309606"/>
            <a:ext cx="4227972" cy="680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48A0-E4BF-462B-850E-D43E13F87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1508076"/>
            <a:ext cx="2700997" cy="742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F6A1D-5905-4360-9537-5F66ABFFB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037" y="1448712"/>
            <a:ext cx="1709145" cy="801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A2EE4B-A0C5-439B-933E-CDF90B5F991D}"/>
              </a:ext>
            </a:extLst>
          </p:cNvPr>
          <p:cNvSpPr txBox="1"/>
          <p:nvPr/>
        </p:nvSpPr>
        <p:spPr>
          <a:xfrm>
            <a:off x="5873182" y="1508076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Horodecki</a:t>
            </a:r>
            <a:r>
              <a:rPr lang="en-US" dirty="0"/>
              <a:t> et 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6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AF9D-BC76-4F2C-BBBB-06575897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79"/>
            <a:ext cx="10515600" cy="1325563"/>
          </a:xfrm>
        </p:spPr>
        <p:txBody>
          <a:bodyPr/>
          <a:lstStyle/>
          <a:p>
            <a:r>
              <a:rPr lang="en-US" dirty="0"/>
              <a:t>Parameterized </a:t>
            </a:r>
            <a:r>
              <a:rPr lang="en-US" dirty="0" err="1"/>
              <a:t>Gateset</a:t>
            </a:r>
            <a:r>
              <a:rPr lang="en-US" dirty="0"/>
              <a:t> Error is Not Uniform…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D41E2-101E-4736-AEB8-DE72A728B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729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Error for a parameterized gate is not uniform across its parameters!</a:t>
            </a:r>
          </a:p>
          <a:p>
            <a:r>
              <a:rPr lang="en-US" sz="2000" dirty="0" err="1"/>
              <a:t>Hongxiang</a:t>
            </a:r>
            <a:r>
              <a:rPr lang="en-US" sz="2000" dirty="0"/>
              <a:t> measured error vs rotation angle for RY rotations – big differences.</a:t>
            </a:r>
          </a:p>
          <a:p>
            <a:r>
              <a:rPr lang="en-US" sz="2000" dirty="0"/>
              <a:t>Aim to explain the physical origins of these discrepancies.</a:t>
            </a:r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8DCD7-008E-4176-B7A0-237ABEBC1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04" y="2855993"/>
            <a:ext cx="7581158" cy="3624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28A85F-7C7F-4FEC-99B8-5F4A5B362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590" y="6332676"/>
            <a:ext cx="7323271" cy="2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9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DB23-A5C3-420F-AF10-FF6A8BD9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…Even the Same Gates Give Different Errors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9D0A1-AADE-4E6D-AF53-9C3CBE4E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I found discrepancies in X-gates implemented in different ways.</a:t>
            </a:r>
          </a:p>
          <a:p>
            <a:r>
              <a:rPr lang="en-US" sz="2800" dirty="0"/>
              <a:t>Evidence to show that ‘Clifford Gates’ are over-fitted to their theoretical results to improve RB figures…</a:t>
            </a:r>
          </a:p>
          <a:p>
            <a:endParaRPr lang="en-GB" sz="2800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7FC26-EE6D-41CA-8E69-32E67A1E3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688" y="3128779"/>
            <a:ext cx="5443179" cy="36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9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8361-B1EC-4A72-8D3D-68CF75BD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Theory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1DAD9-847B-4FBE-B977-5C9D24A93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69" y="1449295"/>
            <a:ext cx="5448680" cy="18504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B0EFF-09F8-4225-B54A-DE365181D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69" y="3150704"/>
            <a:ext cx="5443331" cy="3417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B14C3C-6FFF-43D7-8747-0B5C3D6C1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050" y="759978"/>
            <a:ext cx="5219883" cy="3623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51C4B0-54BB-4F1B-8064-3640267A7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049" y="4524649"/>
            <a:ext cx="5576641" cy="196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F1B1-0E80-49D7-83CE-8416307C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109"/>
            <a:ext cx="10515600" cy="1325563"/>
          </a:xfrm>
        </p:spPr>
        <p:txBody>
          <a:bodyPr/>
          <a:lstStyle/>
          <a:p>
            <a:r>
              <a:rPr lang="en-US" dirty="0"/>
              <a:t>Developed Theory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5104A0-8FD4-40DB-8E56-302D23BD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438" y="842177"/>
            <a:ext cx="5210906" cy="5387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5B809B-4BA3-4CA2-AE82-1C97F70F9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971" y="6229350"/>
            <a:ext cx="16097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068A-81BB-4B44-B437-D9A623C5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– Picking Theta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80EFBC-8402-46BC-9E1E-FA57CE726E6B}"/>
              </a:ext>
            </a:extLst>
          </p:cNvPr>
          <p:cNvGrpSpPr/>
          <p:nvPr/>
        </p:nvGrpSpPr>
        <p:grpSpPr>
          <a:xfrm>
            <a:off x="3308252" y="1521876"/>
            <a:ext cx="5915262" cy="2546541"/>
            <a:chOff x="3308251" y="1521876"/>
            <a:chExt cx="5379925" cy="19648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231E43-486A-45F3-A98D-B17FE4D5F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8251" y="1521876"/>
              <a:ext cx="5291345" cy="125474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F33528-4E62-462A-A15A-53A82E379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3824" y="2776625"/>
              <a:ext cx="5184352" cy="71005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63F2914-4527-43CB-BAC6-E7811D7BB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252" y="4304883"/>
            <a:ext cx="5996348" cy="17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4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35EC-8B25-4972-A0FF-F6DDC0B8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Errors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2E7A8-EE24-4F1D-8436-1F5CE954C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57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Still a work in progress</a:t>
            </a:r>
          </a:p>
          <a:p>
            <a:r>
              <a:rPr lang="en-US" sz="2000" dirty="0"/>
              <a:t>Explaining error in X(phi) vs phi below 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dtheta</a:t>
            </a:r>
            <a:r>
              <a:rPr lang="en-US" sz="2000" dirty="0"/>
              <a:t> = 0.01, ORR = 0.1)</a:t>
            </a:r>
          </a:p>
          <a:p>
            <a:r>
              <a:rPr lang="en-GB" sz="2000" dirty="0"/>
              <a:t>Examining errors may also allow for resolving </a:t>
            </a:r>
          </a:p>
          <a:p>
            <a:pPr marL="0" indent="0">
              <a:buNone/>
            </a:pPr>
            <a:r>
              <a:rPr lang="en-GB" sz="2000" dirty="0"/>
              <a:t>ambiguities in gate implementation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5E448F-5EFC-4C19-9F92-1A7DDE52923B}"/>
              </a:ext>
            </a:extLst>
          </p:cNvPr>
          <p:cNvGrpSpPr/>
          <p:nvPr/>
        </p:nvGrpSpPr>
        <p:grpSpPr>
          <a:xfrm>
            <a:off x="5910469" y="3452537"/>
            <a:ext cx="5905289" cy="3063875"/>
            <a:chOff x="1385383" y="2743330"/>
            <a:chExt cx="7581158" cy="37495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EAA21C-9ECD-4EAD-946C-E59EB0F8D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5383" y="2743330"/>
              <a:ext cx="7581158" cy="362432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F52468D-1E9A-4ED4-81ED-635244EB9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3269" y="6220013"/>
              <a:ext cx="7323271" cy="27286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655C27F-7779-4A2D-AF51-94F91AF39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80" y="3452537"/>
            <a:ext cx="4686300" cy="309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C7536B-4A46-43EB-926A-174777308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925" y="79794"/>
            <a:ext cx="52863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1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502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Physical Origins of Errors in Transmon Qubits</vt:lpstr>
      <vt:lpstr>Initial Motivations</vt:lpstr>
      <vt:lpstr>A Priori Reasons against RB</vt:lpstr>
      <vt:lpstr>Parameterized Gateset Error is Not Uniform…</vt:lpstr>
      <vt:lpstr>…Even the Same Gates Give Different Errors</vt:lpstr>
      <vt:lpstr>Background Theory</vt:lpstr>
      <vt:lpstr>Developed Theory</vt:lpstr>
      <vt:lpstr>Theory – Picking Theta</vt:lpstr>
      <vt:lpstr>Explaining Errors</vt:lpstr>
      <vt:lpstr>Theory Sum-Up</vt:lpstr>
      <vt:lpstr>Experiment - Measuring Off-Resonance Error</vt:lpstr>
      <vt:lpstr>Experiment - Measuring Angle Error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Origins of Errors in Transmon Qubits</dc:title>
  <dc:creator>Annanay Kapila</dc:creator>
  <cp:lastModifiedBy>Annanay Kapila</cp:lastModifiedBy>
  <cp:revision>4</cp:revision>
  <dcterms:created xsi:type="dcterms:W3CDTF">2020-08-19T19:21:53Z</dcterms:created>
  <dcterms:modified xsi:type="dcterms:W3CDTF">2020-08-21T13:46:10Z</dcterms:modified>
</cp:coreProperties>
</file>