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2020-10-21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2020-10-21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2020-10-21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2020-10-21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2020-10-21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2020-10-21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2020-10-21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2020-10-21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2020-10-21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2020-10-21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2020-10-21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2020-10-21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2020-10-21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2020-10-21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2020-10-21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2020-10-21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2020-10-21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2020-10-21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127C-7CAA-40F1-BDA9-3CECC9317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2" y="1122363"/>
            <a:ext cx="5839324" cy="2387600"/>
          </a:xfrm>
        </p:spPr>
        <p:txBody>
          <a:bodyPr>
            <a:normAutofit/>
          </a:bodyPr>
          <a:lstStyle/>
          <a:p>
            <a:r>
              <a:rPr lang="en-US" dirty="0"/>
              <a:t>BIG DATA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087FC-EF57-4586-ADA0-13E76D129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600" y="3602038"/>
            <a:ext cx="5839325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Final Project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By: Abdelrahman Karam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8F7C414-931E-474B-ACE4-2E0BE88E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048" y="1488697"/>
            <a:ext cx="3402767" cy="340276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417892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23F4-8101-4476-9341-3A197E52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Top  test rate (pie chart)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BCC6-A0E0-4F5A-9697-5D76D838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the previous one but using pie chart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E5BE41-D457-45F9-8EE9-B73134F6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26" y="2498312"/>
            <a:ext cx="7434232" cy="390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7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7EB0-CBBF-4BC7-AD8E-9387BFB3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Deaths-cases relation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0F5-052C-4C03-A00F-7FEC7EA7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85" y="1711751"/>
            <a:ext cx="10353762" cy="3695136"/>
          </a:xfrm>
        </p:spPr>
        <p:txBody>
          <a:bodyPr/>
          <a:lstStyle/>
          <a:p>
            <a:r>
              <a:rPr lang="en-US" dirty="0"/>
              <a:t>This chart shows the relation between cases and deaths in each country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79709C4-BBE8-403D-AD40-8DE56D2A9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51" b="9812"/>
          <a:stretch/>
        </p:blipFill>
        <p:spPr>
          <a:xfrm>
            <a:off x="170972" y="2153478"/>
            <a:ext cx="11134343" cy="470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4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EB4C-4062-4036-91C6-CB34FE98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90" y="86256"/>
            <a:ext cx="10353761" cy="1326321"/>
          </a:xfrm>
        </p:spPr>
        <p:txBody>
          <a:bodyPr/>
          <a:lstStyle/>
          <a:p>
            <a:r>
              <a:rPr lang="en-US" dirty="0"/>
              <a:t>Full view</a:t>
            </a:r>
          </a:p>
        </p:txBody>
      </p:sp>
      <p:pic>
        <p:nvPicPr>
          <p:cNvPr id="5" name="Content Placeholder 4" descr="Graphical user interface, application, map&#10;&#10;Description automatically generated">
            <a:extLst>
              <a:ext uri="{FF2B5EF4-FFF2-40B4-BE49-F238E27FC236}">
                <a16:creationId xmlns:a16="http://schemas.microsoft.com/office/drawing/2014/main" id="{E538D51E-4C01-4926-8AFE-E00F5DDEC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41" t="12241" r="15286" b="7104"/>
          <a:stretch/>
        </p:blipFill>
        <p:spPr>
          <a:xfrm>
            <a:off x="773691" y="1060885"/>
            <a:ext cx="10430668" cy="5710859"/>
          </a:xfrm>
        </p:spPr>
      </p:pic>
    </p:spTree>
    <p:extLst>
      <p:ext uri="{BB962C8B-B14F-4D97-AF65-F5344CB8AC3E}">
        <p14:creationId xmlns:p14="http://schemas.microsoft.com/office/powerpoint/2010/main" val="123363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CC8F-9F8F-42D5-97BB-E6F1D60D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Preparations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942A-B4BD-400D-BD40-F4F90DAD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starting we needed to copy the date files from the main OS to the VM, so to do that we used WINSCP APP as shown below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0D39E4-1859-4F11-8FDE-00A80686B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89" y="2845070"/>
            <a:ext cx="8123408" cy="35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5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7794-76E8-47F8-8802-A0966385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First stage: 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223F-DDBE-4A31-92D5-B11C84FD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ingestion we mean to put the data file in the HDFS</a:t>
            </a:r>
          </a:p>
          <a:p>
            <a:r>
              <a:rPr lang="en-US" dirty="0"/>
              <a:t>For that we run the shell script file included named ” </a:t>
            </a:r>
            <a:r>
              <a:rPr lang="en-US" dirty="0" err="1"/>
              <a:t>Load_COVID_TO_HDFS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7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916B-9BAE-4D91-A662-77A59359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Second stage: storage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533D-C63F-4604-AAC0-7EA0B719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Hive to store the data and to do that we ran some HQL files</a:t>
            </a:r>
          </a:p>
          <a:p>
            <a:r>
              <a:rPr lang="en-US" dirty="0"/>
              <a:t>First, we created the table  and read the data from HDFS into it</a:t>
            </a:r>
          </a:p>
          <a:p>
            <a:r>
              <a:rPr lang="en-US" dirty="0"/>
              <a:t>Then, to make it easier to deal with data  by using partitioning based on country name</a:t>
            </a:r>
          </a:p>
          <a:p>
            <a:r>
              <a:rPr lang="en-US" dirty="0"/>
              <a:t>For these 2 steps we used the HQL files “</a:t>
            </a:r>
            <a:r>
              <a:rPr lang="en-US" dirty="0" err="1"/>
              <a:t>table_creation</a:t>
            </a:r>
            <a:r>
              <a:rPr lang="en-US" dirty="0"/>
              <a:t>” and “</a:t>
            </a:r>
            <a:r>
              <a:rPr lang="en-US" dirty="0" err="1"/>
              <a:t>table_partitioned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10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53E2-F26A-4116-818E-0FC4CC97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Third stage: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ABDF-18B7-4720-BDA6-64C1F4D8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task required we need to do some simple processing to get the countries with top deaths and tests</a:t>
            </a:r>
          </a:p>
          <a:p>
            <a:r>
              <a:rPr lang="en-US" dirty="0"/>
              <a:t>To get those countries we used the </a:t>
            </a:r>
            <a:r>
              <a:rPr lang="en-US" dirty="0" err="1"/>
              <a:t>hql</a:t>
            </a:r>
            <a:r>
              <a:rPr lang="en-US" dirty="0"/>
              <a:t> method rand on these columns</a:t>
            </a:r>
          </a:p>
          <a:p>
            <a:r>
              <a:rPr lang="en-US" dirty="0"/>
              <a:t>As these columns were strings with extra symbols like “ we cleaned them using a regular expression and then cast them to integers before ranking based on them</a:t>
            </a:r>
          </a:p>
          <a:p>
            <a:r>
              <a:rPr lang="en-US" dirty="0"/>
              <a:t>After that we export the output to be visualized </a:t>
            </a:r>
          </a:p>
          <a:p>
            <a:r>
              <a:rPr lang="en-US" dirty="0"/>
              <a:t>HQL source in “</a:t>
            </a:r>
            <a:r>
              <a:rPr lang="en-US" dirty="0" err="1"/>
              <a:t>table_final</a:t>
            </a:r>
            <a:r>
              <a:rPr lang="en-US" dirty="0"/>
              <a:t>”  file</a:t>
            </a:r>
          </a:p>
        </p:txBody>
      </p:sp>
    </p:spTree>
    <p:extLst>
      <p:ext uri="{BB962C8B-B14F-4D97-AF65-F5344CB8AC3E}">
        <p14:creationId xmlns:p14="http://schemas.microsoft.com/office/powerpoint/2010/main" val="71674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403E-0FFC-494E-A0A1-FE4CD980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Forth stage: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CFDE-6955-4FA9-BCA6-14239CC9A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automation we simply used the HUE website the uses OOZIE</a:t>
            </a:r>
          </a:p>
          <a:p>
            <a:r>
              <a:rPr lang="en-US" dirty="0"/>
              <a:t>We created a workspace and added the 4 files mentioned before in order</a:t>
            </a:r>
          </a:p>
          <a:p>
            <a:r>
              <a:rPr lang="en-US" dirty="0"/>
              <a:t>We let it run until the run succeeded as shown below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FA1B7F4-FAAE-42F0-B9A6-11E1E7B2C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2" y="3429000"/>
            <a:ext cx="7317998" cy="31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E907-0B49-4DC7-A3FF-27A680E1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Fifth stage: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7E0E-B2C2-4704-BD15-0EC20BC9D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visualization we used Power BI website platform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next few slides we will show each graph with the details</a:t>
            </a:r>
          </a:p>
        </p:txBody>
      </p:sp>
    </p:spTree>
    <p:extLst>
      <p:ext uri="{BB962C8B-B14F-4D97-AF65-F5344CB8AC3E}">
        <p14:creationId xmlns:p14="http://schemas.microsoft.com/office/powerpoint/2010/main" val="137610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2FCB-20C7-4F73-8C46-49E5AEE5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TOP death rate (map)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8B4624-8033-40CD-B701-1B55B032C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509" y="2512393"/>
            <a:ext cx="7915702" cy="39408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1F1603-1FE9-4005-BD94-48050BB6C09C}"/>
              </a:ext>
            </a:extLst>
          </p:cNvPr>
          <p:cNvSpPr txBox="1"/>
          <p:nvPr/>
        </p:nvSpPr>
        <p:spPr>
          <a:xfrm>
            <a:off x="913795" y="2112283"/>
            <a:ext cx="8415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Including countries and rank by death rate and taking top 10 results</a:t>
            </a:r>
          </a:p>
        </p:txBody>
      </p:sp>
    </p:spTree>
    <p:extLst>
      <p:ext uri="{BB962C8B-B14F-4D97-AF65-F5344CB8AC3E}">
        <p14:creationId xmlns:p14="http://schemas.microsoft.com/office/powerpoint/2010/main" val="51533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CA6F-98B5-4BED-AFDC-F7BCD9EB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Top test rate(map)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43E2-3327-410A-846B-829FC891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Including countries and top test rate columns and taking top 10 results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D6EDBA-0A57-4370-9FDB-69CFB8EB4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94" y="2520037"/>
            <a:ext cx="7715584" cy="40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63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BIG DATA </vt:lpstr>
      <vt:lpstr>Preparations </vt:lpstr>
      <vt:lpstr>First stage: ingestion</vt:lpstr>
      <vt:lpstr>Second stage: storage </vt:lpstr>
      <vt:lpstr>Third stage: processing </vt:lpstr>
      <vt:lpstr>Forth stage: automation</vt:lpstr>
      <vt:lpstr>Fifth stage: visualization</vt:lpstr>
      <vt:lpstr>TOP death rate (map)</vt:lpstr>
      <vt:lpstr>Top test rate(map)</vt:lpstr>
      <vt:lpstr>Top  test rate (pie chart)</vt:lpstr>
      <vt:lpstr>Deaths-cases relation chart</vt:lpstr>
      <vt:lpstr>Full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</dc:title>
  <dc:creator>hp</dc:creator>
  <cp:lastModifiedBy>hp</cp:lastModifiedBy>
  <cp:revision>1</cp:revision>
  <dcterms:created xsi:type="dcterms:W3CDTF">2020-10-21T12:29:36Z</dcterms:created>
  <dcterms:modified xsi:type="dcterms:W3CDTF">2020-10-21T12:29:41Z</dcterms:modified>
</cp:coreProperties>
</file>