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3042563" cy="17281525"/>
  <p:notesSz cx="6858000" cy="9144000"/>
  <p:defaultTextStyle>
    <a:defPPr>
      <a:defRPr lang="en-US"/>
    </a:defPPr>
    <a:lvl1pPr marL="0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51885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03770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455654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607539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759424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6911308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063194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215078" algn="l" defTabSz="2303770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B9D"/>
    <a:srgbClr val="FFFFF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7" y="-62"/>
      </p:cViewPr>
      <p:guideLst>
        <p:guide orient="horz" pos="5444"/>
        <p:guide pos="72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193" y="5368474"/>
            <a:ext cx="19586179" cy="3704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6385" y="9792865"/>
            <a:ext cx="16129795" cy="44163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51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0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55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07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5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11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63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1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05858" y="692065"/>
            <a:ext cx="5184577" cy="14745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2129" y="692065"/>
            <a:ext cx="15169687" cy="147453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3" y="11104981"/>
            <a:ext cx="19586179" cy="3432304"/>
          </a:xfrm>
        </p:spPr>
        <p:txBody>
          <a:bodyPr anchor="t"/>
          <a:lstStyle>
            <a:lvl1pPr algn="l">
              <a:defRPr sz="10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203" y="7324650"/>
            <a:ext cx="19586179" cy="3780332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5188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2pPr>
            <a:lvl3pPr marL="23037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45565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60753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75942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91130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806319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921507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129" y="4032358"/>
            <a:ext cx="10177131" cy="11405007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13303" y="4032358"/>
            <a:ext cx="10177131" cy="11405007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30" y="3868343"/>
            <a:ext cx="10181133" cy="161214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51885" indent="0">
              <a:buNone/>
              <a:defRPr sz="5000" b="1"/>
            </a:lvl2pPr>
            <a:lvl3pPr marL="2303770" indent="0">
              <a:buNone/>
              <a:defRPr sz="4600" b="1"/>
            </a:lvl3pPr>
            <a:lvl4pPr marL="3455654" indent="0">
              <a:buNone/>
              <a:defRPr sz="4000" b="1"/>
            </a:lvl4pPr>
            <a:lvl5pPr marL="4607539" indent="0">
              <a:buNone/>
              <a:defRPr sz="4000" b="1"/>
            </a:lvl5pPr>
            <a:lvl6pPr marL="5759424" indent="0">
              <a:buNone/>
              <a:defRPr sz="4000" b="1"/>
            </a:lvl6pPr>
            <a:lvl7pPr marL="6911308" indent="0">
              <a:buNone/>
              <a:defRPr sz="4000" b="1"/>
            </a:lvl7pPr>
            <a:lvl8pPr marL="8063194" indent="0">
              <a:buNone/>
              <a:defRPr sz="4000" b="1"/>
            </a:lvl8pPr>
            <a:lvl9pPr marL="9215078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30" y="5480483"/>
            <a:ext cx="10181133" cy="9956880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05305" y="3868343"/>
            <a:ext cx="10185133" cy="161214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51885" indent="0">
              <a:buNone/>
              <a:defRPr sz="5000" b="1"/>
            </a:lvl2pPr>
            <a:lvl3pPr marL="2303770" indent="0">
              <a:buNone/>
              <a:defRPr sz="4600" b="1"/>
            </a:lvl3pPr>
            <a:lvl4pPr marL="3455654" indent="0">
              <a:buNone/>
              <a:defRPr sz="4000" b="1"/>
            </a:lvl4pPr>
            <a:lvl5pPr marL="4607539" indent="0">
              <a:buNone/>
              <a:defRPr sz="4000" b="1"/>
            </a:lvl5pPr>
            <a:lvl6pPr marL="5759424" indent="0">
              <a:buNone/>
              <a:defRPr sz="4000" b="1"/>
            </a:lvl6pPr>
            <a:lvl7pPr marL="6911308" indent="0">
              <a:buNone/>
              <a:defRPr sz="4000" b="1"/>
            </a:lvl7pPr>
            <a:lvl8pPr marL="8063194" indent="0">
              <a:buNone/>
              <a:defRPr sz="4000" b="1"/>
            </a:lvl8pPr>
            <a:lvl9pPr marL="9215078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05305" y="5480483"/>
            <a:ext cx="10185133" cy="9956880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32" y="688063"/>
            <a:ext cx="7580844" cy="2928258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002" y="688062"/>
            <a:ext cx="12881433" cy="1474930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32" y="3616321"/>
            <a:ext cx="7580844" cy="11821045"/>
          </a:xfrm>
        </p:spPr>
        <p:txBody>
          <a:bodyPr/>
          <a:lstStyle>
            <a:lvl1pPr marL="0" indent="0">
              <a:buNone/>
              <a:defRPr sz="3600"/>
            </a:lvl1pPr>
            <a:lvl2pPr marL="1151885" indent="0">
              <a:buNone/>
              <a:defRPr sz="3000"/>
            </a:lvl2pPr>
            <a:lvl3pPr marL="2303770" indent="0">
              <a:buNone/>
              <a:defRPr sz="2600"/>
            </a:lvl3pPr>
            <a:lvl4pPr marL="3455654" indent="0">
              <a:buNone/>
              <a:defRPr sz="2200"/>
            </a:lvl4pPr>
            <a:lvl5pPr marL="4607539" indent="0">
              <a:buNone/>
              <a:defRPr sz="2200"/>
            </a:lvl5pPr>
            <a:lvl6pPr marL="5759424" indent="0">
              <a:buNone/>
              <a:defRPr sz="2200"/>
            </a:lvl6pPr>
            <a:lvl7pPr marL="6911308" indent="0">
              <a:buNone/>
              <a:defRPr sz="2200"/>
            </a:lvl7pPr>
            <a:lvl8pPr marL="8063194" indent="0">
              <a:buNone/>
              <a:defRPr sz="2200"/>
            </a:lvl8pPr>
            <a:lvl9pPr marL="9215078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504" y="12097067"/>
            <a:ext cx="13825538" cy="1428128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16504" y="1544136"/>
            <a:ext cx="13825538" cy="10368916"/>
          </a:xfrm>
        </p:spPr>
        <p:txBody>
          <a:bodyPr/>
          <a:lstStyle>
            <a:lvl1pPr marL="0" indent="0">
              <a:buNone/>
              <a:defRPr sz="8000"/>
            </a:lvl1pPr>
            <a:lvl2pPr marL="1151885" indent="0">
              <a:buNone/>
              <a:defRPr sz="7000"/>
            </a:lvl2pPr>
            <a:lvl3pPr marL="2303770" indent="0">
              <a:buNone/>
              <a:defRPr sz="6000"/>
            </a:lvl3pPr>
            <a:lvl4pPr marL="3455654" indent="0">
              <a:buNone/>
              <a:defRPr sz="5000"/>
            </a:lvl4pPr>
            <a:lvl5pPr marL="4607539" indent="0">
              <a:buNone/>
              <a:defRPr sz="5000"/>
            </a:lvl5pPr>
            <a:lvl6pPr marL="5759424" indent="0">
              <a:buNone/>
              <a:defRPr sz="5000"/>
            </a:lvl6pPr>
            <a:lvl7pPr marL="6911308" indent="0">
              <a:buNone/>
              <a:defRPr sz="5000"/>
            </a:lvl7pPr>
            <a:lvl8pPr marL="8063194" indent="0">
              <a:buNone/>
              <a:defRPr sz="5000"/>
            </a:lvl8pPr>
            <a:lvl9pPr marL="9215078" indent="0">
              <a:buNone/>
              <a:defRPr sz="5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6504" y="13525196"/>
            <a:ext cx="13825538" cy="2028178"/>
          </a:xfrm>
        </p:spPr>
        <p:txBody>
          <a:bodyPr/>
          <a:lstStyle>
            <a:lvl1pPr marL="0" indent="0">
              <a:buNone/>
              <a:defRPr sz="3600"/>
            </a:lvl1pPr>
            <a:lvl2pPr marL="1151885" indent="0">
              <a:buNone/>
              <a:defRPr sz="3000"/>
            </a:lvl2pPr>
            <a:lvl3pPr marL="2303770" indent="0">
              <a:buNone/>
              <a:defRPr sz="2600"/>
            </a:lvl3pPr>
            <a:lvl4pPr marL="3455654" indent="0">
              <a:buNone/>
              <a:defRPr sz="2200"/>
            </a:lvl4pPr>
            <a:lvl5pPr marL="4607539" indent="0">
              <a:buNone/>
              <a:defRPr sz="2200"/>
            </a:lvl5pPr>
            <a:lvl6pPr marL="5759424" indent="0">
              <a:buNone/>
              <a:defRPr sz="2200"/>
            </a:lvl6pPr>
            <a:lvl7pPr marL="6911308" indent="0">
              <a:buNone/>
              <a:defRPr sz="2200"/>
            </a:lvl7pPr>
            <a:lvl8pPr marL="8063194" indent="0">
              <a:buNone/>
              <a:defRPr sz="2200"/>
            </a:lvl8pPr>
            <a:lvl9pPr marL="9215078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129" y="692063"/>
            <a:ext cx="20738307" cy="2880254"/>
          </a:xfrm>
          <a:prstGeom prst="rect">
            <a:avLst/>
          </a:prstGeom>
        </p:spPr>
        <p:txBody>
          <a:bodyPr vert="horz" lIns="230376" tIns="115188" rIns="230376" bIns="1151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29" y="4032358"/>
            <a:ext cx="20738307" cy="11405007"/>
          </a:xfrm>
          <a:prstGeom prst="rect">
            <a:avLst/>
          </a:prstGeom>
        </p:spPr>
        <p:txBody>
          <a:bodyPr vert="horz" lIns="230376" tIns="115188" rIns="230376" bIns="1151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129" y="16017416"/>
            <a:ext cx="5376598" cy="920082"/>
          </a:xfrm>
          <a:prstGeom prst="rect">
            <a:avLst/>
          </a:prstGeom>
        </p:spPr>
        <p:txBody>
          <a:bodyPr vert="horz" lIns="230376" tIns="115188" rIns="230376" bIns="115188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D0B1-2C95-476B-B4C7-779AE2149B5B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2877" y="16017416"/>
            <a:ext cx="7296812" cy="920082"/>
          </a:xfrm>
          <a:prstGeom prst="rect">
            <a:avLst/>
          </a:prstGeom>
        </p:spPr>
        <p:txBody>
          <a:bodyPr vert="horz" lIns="230376" tIns="115188" rIns="230376" bIns="115188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13837" y="16017416"/>
            <a:ext cx="5376598" cy="920082"/>
          </a:xfrm>
          <a:prstGeom prst="rect">
            <a:avLst/>
          </a:prstGeom>
        </p:spPr>
        <p:txBody>
          <a:bodyPr vert="horz" lIns="230376" tIns="115188" rIns="230376" bIns="115188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1689-20FF-46A3-8D72-A949E9D08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3770" rtl="0" eaLnBrk="1" latinLnBrk="0" hangingPunct="1"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914" indent="-863914" algn="l" defTabSz="230377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871813" indent="-719928" algn="l" defTabSz="2303770" rtl="0" eaLnBrk="1" latinLnBrk="0" hangingPunct="1">
        <a:spcBef>
          <a:spcPct val="20000"/>
        </a:spcBef>
        <a:buFont typeface="Arial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879712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031597" indent="-575942" algn="l" defTabSz="230377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83482" indent="-575942" algn="l" defTabSz="2303770" rtl="0" eaLnBrk="1" latinLnBrk="0" hangingPunct="1">
        <a:spcBef>
          <a:spcPct val="20000"/>
        </a:spcBef>
        <a:buFont typeface="Arial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35366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487251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639136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791020" indent="-575942" algn="l" defTabSz="230377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51885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03770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455654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07539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59424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911308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063194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215078" algn="l" defTabSz="2303770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6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336" y="6841526"/>
            <a:ext cx="11520000" cy="1800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0800000">
            <a:off x="-1" y="0"/>
            <a:ext cx="11520000" cy="1800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3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7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735225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086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1555336" y="9145778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97115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285" y="98078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123420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24738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705" y="95937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909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tana\Downloads\speedomete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92" y="14473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85" y="145085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atana\Downloads\info-free-icon-font (2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548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atana\Downloads\info-free-icon-font (3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53" y="154816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atana\Downloads\time-fast-free-icon-fon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833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atana\Downloads\ampere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004" y="94660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atana\Downloads\volt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113" y="933834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atana\Downloads\power-meter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826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37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218" y="1512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26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594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atana\Downloads\socke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9501641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1073163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338" y="151754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690" y="152250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31" y="125454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155" y="1251622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17" y="12496387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atana\Desktop\assets\bitmap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atana\Desktop\assets\bitmap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31" descr="C:\Users\atana\Downloads\ampere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40" y="1356801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32" descr="C:\Users\atana\Downloads\volt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93" y="1356384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34942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233" y="1347174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1" descr="C:\Users\atana\Downloads\ampere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28815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417486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539657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C:\Users\atana\Downloads\charging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79" y="1620160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:\Users\atana\Downloads\charging (1)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519" y="15879445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32" descr="C:\Users\atana\Downloads\volt.png"/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" y="170310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933874" y="702459"/>
            <a:ext cx="2863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i="1" dirty="0" smtClean="0">
                <a:solidFill>
                  <a:schemeClr val="bg1"/>
                </a:solidFill>
              </a:rPr>
              <a:t>INPUT</a:t>
            </a:r>
            <a:endParaRPr lang="en-US" sz="7000" b="1" i="1" dirty="0">
              <a:solidFill>
                <a:schemeClr val="bg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01564" y="702459"/>
            <a:ext cx="3312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i="1" dirty="0" smtClean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220" name="Picture 31" descr="C:\Users\atana\Downloads\ampere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5" y="291815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5" y="421149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5" y="54331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32" descr="C:\Users\atana\Downloads\volt.png"/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5" y="17397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16384426" y="1149098"/>
            <a:ext cx="2160000" cy="9000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6371199" y="2477785"/>
            <a:ext cx="2160000" cy="9000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7713969" y="2520082"/>
            <a:ext cx="807615" cy="900000"/>
          </a:xfrm>
          <a:prstGeom prst="rect">
            <a:avLst/>
          </a:prstGeom>
          <a:solidFill>
            <a:srgbClr val="05FB9D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7281921" y="1223938"/>
            <a:ext cx="1190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OFF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561841" y="2520082"/>
            <a:ext cx="99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082345" y="4358150"/>
            <a:ext cx="216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5193689" y="4464298"/>
            <a:ext cx="1928529" cy="687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6438242" y="4500302"/>
            <a:ext cx="647952" cy="615696"/>
          </a:xfrm>
          <a:prstGeom prst="rect">
            <a:avLst/>
          </a:prstGeom>
          <a:solidFill>
            <a:srgbClr val="05FB9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15300609" y="4392290"/>
            <a:ext cx="1045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7890697" y="4402538"/>
            <a:ext cx="216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18002041" y="4508686"/>
            <a:ext cx="1928529" cy="687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8722081" y="4427153"/>
            <a:ext cx="127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OFF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8034139" y="4548882"/>
            <a:ext cx="634936" cy="607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6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2520482"/>
            <a:ext cx="11520000" cy="360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" y="6841526"/>
            <a:ext cx="11520000" cy="17990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0800000">
            <a:off x="1281" y="-198"/>
            <a:ext cx="1152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3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7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735225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086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1722338" y="8873845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97115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53" y="975284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23131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24738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705" y="95937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909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tana\Downloads\speedomet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92" y="14473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85" y="145085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atana\Downloads\info-free-icon-font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548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atana\Downloads\info-free-icon-font (3)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53" y="154816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atana\Downloads\time-fast-free-icon-fon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833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004" y="94660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113" y="933834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826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37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40" y="1356801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93" y="1356384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218" y="1512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26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594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atana\Downloads\socke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9501641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1073163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338" y="151754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690" y="152250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31" y="125454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155" y="1251622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17" y="12496387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atana\Desktop\assets\bitmap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atana\Desktop\assets\bitmap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34942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233" y="1347174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202338" y="8946325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35485" y="9389569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Bahnschrift SemiBold Condensed" pitchFamily="34" charset="0"/>
              </a:rPr>
              <a:t>V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7737" y="10397681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Bahnschrift SemiBold Condensed" pitchFamily="34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7737" y="11442679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Bahnschrift SemiBold Condensed" pitchFamily="34" charset="0"/>
              </a:rPr>
              <a:t>W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7737" y="12504697"/>
            <a:ext cx="19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Bahnschrift SemiBold Condensed" pitchFamily="34" charset="0"/>
              </a:rPr>
              <a:t>Wh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pic>
        <p:nvPicPr>
          <p:cNvPr id="2051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604" y="164890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3211426" y="1766764"/>
            <a:ext cx="5040000" cy="5040000"/>
          </a:xfrm>
          <a:prstGeom prst="donut">
            <a:avLst>
              <a:gd name="adj" fmla="val 17133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Block Arc 81"/>
          <p:cNvSpPr/>
          <p:nvPr/>
        </p:nvSpPr>
        <p:spPr>
          <a:xfrm rot="5400000">
            <a:off x="2808313" y="1367954"/>
            <a:ext cx="5760000" cy="5760000"/>
          </a:xfrm>
          <a:prstGeom prst="blockArc">
            <a:avLst>
              <a:gd name="adj1" fmla="val 12770359"/>
              <a:gd name="adj2" fmla="val 19585219"/>
              <a:gd name="adj3" fmla="val 6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Block Arc 84"/>
          <p:cNvSpPr/>
          <p:nvPr/>
        </p:nvSpPr>
        <p:spPr>
          <a:xfrm rot="16200000">
            <a:off x="2880322" y="1439963"/>
            <a:ext cx="5760000" cy="5760000"/>
          </a:xfrm>
          <a:prstGeom prst="blockArc">
            <a:avLst>
              <a:gd name="adj1" fmla="val 12770359"/>
              <a:gd name="adj2" fmla="val 19585219"/>
              <a:gd name="adj3" fmla="val 6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604" y="842814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597" y="845818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66263" y="1650969"/>
            <a:ext cx="1786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INPUT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24937" y="1650968"/>
            <a:ext cx="23374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OUTPUT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81826" y="2808114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rgbClr val="FFC000"/>
                </a:solidFill>
              </a:rPr>
              <a:t>W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424937" y="2736106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rgbClr val="FFC000"/>
                </a:solidFill>
              </a:rPr>
              <a:t>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1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97" y="395996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92" y="397606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41" y="50403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45" y="51123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0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6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1" y="1944018"/>
            <a:ext cx="11520000" cy="144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" y="6841526"/>
            <a:ext cx="11520000" cy="17990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0800000">
            <a:off x="1281" y="-198"/>
            <a:ext cx="1152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3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7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735225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086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1519999" y="9151747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97115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53" y="975284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23131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24738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705" y="95937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909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tana\Downloads\speedomet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92" y="14473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85" y="145085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atana\Downloads\info-free-icon-font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548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atana\Downloads\info-free-icon-font (3)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53" y="154816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atana\Downloads\time-fast-free-icon-fon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833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004" y="94660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113" y="933834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826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37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40" y="1356801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93" y="1356384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218" y="1512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26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594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atana\Downloads\socke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9501641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339" y="109140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338" y="151754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690" y="152250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31" y="125454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155" y="1251622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17" y="12496387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atana\Desktop\assets\bitmap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atana\Desktop\assets\bitmap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34942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233" y="1347174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67037" y="9151747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35485" y="9389569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Bahnschrift SemiBold Condensed" pitchFamily="34" charset="0"/>
              </a:rPr>
              <a:t>V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7737" y="10397681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Bahnschrift SemiBold Condensed" pitchFamily="34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7737" y="11442679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Bahnschrift SemiBold Condensed" pitchFamily="34" charset="0"/>
              </a:rPr>
              <a:t>W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7737" y="12504697"/>
            <a:ext cx="19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Bahnschrift SemiBold Condensed" pitchFamily="34" charset="0"/>
              </a:rPr>
              <a:t>Wh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pic>
        <p:nvPicPr>
          <p:cNvPr id="2051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604" y="164890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604" y="842814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597" y="845818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364151" y="2235187"/>
            <a:ext cx="47916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INPUT &amp; OUTPUT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-1" y="3640436"/>
            <a:ext cx="11520000" cy="144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68620" y="3906027"/>
            <a:ext cx="2716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FEATURES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81" y="5328394"/>
            <a:ext cx="11520000" cy="144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09" y="400288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045" y="111694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5" y="400043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65" y="401702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019" y="1266691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193" y="403233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65" y="23041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185" y="2376130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9" y="230401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057" y="229068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6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6841526"/>
            <a:ext cx="11520000" cy="17990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0800000">
            <a:off x="1281" y="-198"/>
            <a:ext cx="11520000" cy="18017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7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3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7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735225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086" y="737737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1519999" y="9151747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352" y="97115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53" y="975284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10170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67" y="123131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tana\Downloads\car-battery-free-icon-font (1)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45" y="124738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705" y="959370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909" y="13471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tana\Downloads\speedomet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992" y="14473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atana\Downloads\speedometer (1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285" y="145085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atana\Downloads\info-free-icon-font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72" y="1548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atana\Downloads\info-free-icon-font (3)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53" y="154816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atana\Downloads\time-fast-free-icon-fon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833" y="1073163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004" y="946602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113" y="9338348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826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atana\Downloads\power-meter (1)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37" y="107616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1" descr="C:\Users\atana\Downloads\amper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40" y="1356801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2" descr="C:\Users\atana\Downloads\vol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93" y="1356384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1" descr="C:\Users\atana\Downloads\wireless-charg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218" y="15121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6" descr="C:\Users\atana\Downloads\bulb-free-icon-font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26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C:\Users\atana\Downloads\charging-station-free-icon-fo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594" y="151934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:\Users\atana\Downloads\socke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89" y="9501641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339" y="10914066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338" y="151754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C:\Users\atana\Downloads\car-battery-free-icon-fo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690" y="152250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2" descr="C:\Users\atana\Downloads\angle-left-free-icon-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31" y="125454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C:\Users\atana\Downloads\menu-burger-free-icon-f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155" y="1251622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9" descr="C:\Users\atana\Downloads\home-free-icon-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817" y="12496387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Users\atana\Desktop\assets\bitmap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Users\atana\Desktop\assets\bitmap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63" y="163671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Users\atana\Desktop\assets\wh.png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45" y="134942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:\Users\atana\Desktop\assets\w.png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233" y="1347174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67037" y="9151747"/>
            <a:ext cx="11520000" cy="86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9" tIns="91419" rIns="182839" bIns="91419" spcCol="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35485" y="9389569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Bahnschrift SemiBold Condensed" pitchFamily="34" charset="0"/>
              </a:rPr>
              <a:t>V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7737" y="10397681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Bahnschrift SemiBold Condensed" pitchFamily="34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7737" y="11442679"/>
            <a:ext cx="1152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Bahnschrift SemiBold Condensed" pitchFamily="34" charset="0"/>
              </a:rPr>
              <a:t>W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7737" y="12504697"/>
            <a:ext cx="19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Bahnschrift SemiBold Condensed" pitchFamily="34" charset="0"/>
              </a:rPr>
              <a:t>Wh</a:t>
            </a:r>
            <a:endParaRPr lang="en-US" sz="8800" b="1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pic>
        <p:nvPicPr>
          <p:cNvPr id="2051" name="Picture 3" descr="C:\Users\atana\Downloads\thermometer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604" y="164890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0" descr="C:\Users\atana\Downloads\time-fast-free-icon-font 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604" y="842814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3" descr="C:\Users\atana\Downloads\power-meter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597" y="845818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045" y="111694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019" y="1266691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73" y="1136967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73" y="125292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09" y="1498084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09" y="1373168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4348374" y="12418232"/>
            <a:ext cx="1132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LED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325716" y="11314177"/>
            <a:ext cx="8636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AC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348374" y="13676183"/>
            <a:ext cx="12186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USB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409893" y="14925346"/>
            <a:ext cx="2679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WIRELESS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1201" y="1800122"/>
            <a:ext cx="10080000" cy="108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20081" y="3096266"/>
            <a:ext cx="10080000" cy="108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720081" y="4392410"/>
            <a:ext cx="10080000" cy="108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20081" y="5688554"/>
            <a:ext cx="10080000" cy="1080000"/>
          </a:xfrm>
          <a:prstGeom prst="rect">
            <a:avLst/>
          </a:prstGeom>
          <a:solidFill>
            <a:srgbClr val="1F497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923979" y="1924623"/>
            <a:ext cx="2689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AC (220V)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0516" y="3220767"/>
            <a:ext cx="1132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LED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23979" y="4516911"/>
            <a:ext cx="12186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USB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90516" y="5813055"/>
            <a:ext cx="2679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WIRELESS</a:t>
            </a:r>
            <a:endParaRPr lang="en-US" sz="4800" b="1" i="1" dirty="0" smtClean="0">
              <a:solidFill>
                <a:schemeClr val="bg1"/>
              </a:solidFill>
            </a:endParaRPr>
          </a:p>
        </p:txBody>
      </p:sp>
      <p:pic>
        <p:nvPicPr>
          <p:cNvPr id="110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13" y="324024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7" descr="C:\Users\atana\Downloads\bulb-free-icon-font (3)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90" y="327626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5" descr="C:\Users\atana\Downloads\charging-station-free-icon-font (2)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54" y="198012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6" descr="C:\Users\atana\Downloads\usb (1)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7" y="457240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2" descr="C:\Users\atana\Downloads\wireless-charging (1)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59" y="586855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41" y="45724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41" y="58324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C:\Users\atana\Downloads\power-free-icon-fo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3" y="200650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tana\Downloads\settings-free-icon-font (1)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81" y="33122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6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9882</TotalTime>
  <Words>37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Korabov</dc:creator>
  <cp:lastModifiedBy>Atanas Korabov</cp:lastModifiedBy>
  <cp:revision>43</cp:revision>
  <dcterms:created xsi:type="dcterms:W3CDTF">2022-09-03T18:12:29Z</dcterms:created>
  <dcterms:modified xsi:type="dcterms:W3CDTF">2022-09-10T14:54:31Z</dcterms:modified>
</cp:coreProperties>
</file>