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934ad9d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934ad9d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934ad9d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934ad9d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934ad9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934ad9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934ad9d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b934ad9d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a8a02f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a8a02f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934ad9d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934ad9d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934ad9d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934ad9d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b934ad9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b934ad9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b934ad9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b934ad9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934ad9d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934ad9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934ad9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934ad9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934ad9d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934ad9d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934ad9d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934ad9d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934ad9d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934ad9d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934ad9d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934ad9d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038" y="152400"/>
            <a:ext cx="631993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1450"/>
            <a:ext cx="8839204" cy="333628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/>
        </p:nvSpPr>
        <p:spPr>
          <a:xfrm>
            <a:off x="3542425" y="323050"/>
            <a:ext cx="3135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Большой и сложный проект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/>
        </p:nvSpPr>
        <p:spPr>
          <a:xfrm>
            <a:off x="792425" y="1511500"/>
            <a:ext cx="8217900" cy="19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анализ временных меток зависимостей и целей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- выполнение минимального объема работы, необходимого для того, чтобы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гарантировать актуальность производных файлов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(+ параллельное выполнение команд)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4"/>
          <p:cNvSpPr txBox="1"/>
          <p:nvPr/>
        </p:nvSpPr>
        <p:spPr>
          <a:xfrm>
            <a:off x="3008325" y="396200"/>
            <a:ext cx="42264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Что делает make</a:t>
            </a:r>
            <a:endParaRPr b="1" sz="2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25" y="1758150"/>
            <a:ext cx="8084550" cy="14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5"/>
          <p:cNvSpPr txBox="1"/>
          <p:nvPr/>
        </p:nvSpPr>
        <p:spPr>
          <a:xfrm>
            <a:off x="3504900" y="667700"/>
            <a:ext cx="21342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Makefile</a:t>
            </a:r>
            <a:endParaRPr b="1"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950" y="831825"/>
            <a:ext cx="5020626" cy="41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6"/>
          <p:cNvSpPr txBox="1"/>
          <p:nvPr/>
        </p:nvSpPr>
        <p:spPr>
          <a:xfrm>
            <a:off x="3386550" y="338025"/>
            <a:ext cx="2370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Простейший Makefile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/>
        </p:nvSpPr>
        <p:spPr>
          <a:xfrm>
            <a:off x="477750" y="271000"/>
            <a:ext cx="8188500" cy="4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Генерация Makefile'ов</a:t>
            </a:r>
            <a:endParaRPr b="1" sz="2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 autotools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- cmake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- qmake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- qbs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- и т.д.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49" y="3616925"/>
            <a:ext cx="4415451" cy="82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3616925"/>
            <a:ext cx="4464502" cy="8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/>
        </p:nvSpPr>
        <p:spPr>
          <a:xfrm>
            <a:off x="6069350" y="3313900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QMake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1633625" y="3313900"/>
            <a:ext cx="1461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autotools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/>
        </p:nvSpPr>
        <p:spPr>
          <a:xfrm>
            <a:off x="2464350" y="2324850"/>
            <a:ext cx="421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Thanks for attention!</a:t>
            </a:r>
            <a:endParaRPr b="1" sz="2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902500" y="1555525"/>
            <a:ext cx="7452000" cy="1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- Что такое make?</a:t>
            </a:r>
            <a:endParaRPr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- Какие проблемы он решает?</a:t>
            </a:r>
            <a:endParaRPr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45802" t="20716"/>
          <a:stretch/>
        </p:blipFill>
        <p:spPr>
          <a:xfrm>
            <a:off x="2729500" y="1225325"/>
            <a:ext cx="3360500" cy="34667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531450" y="594350"/>
            <a:ext cx="81831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Цель - скомпилировать проект, получив на выходе исполняемый файл.</a:t>
            </a:r>
            <a:endParaRPr b="1"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6023" l="0" r="0" t="59813"/>
          <a:stretch/>
        </p:blipFill>
        <p:spPr>
          <a:xfrm>
            <a:off x="509975" y="3133725"/>
            <a:ext cx="8124051" cy="11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587" y="1155375"/>
            <a:ext cx="4248625" cy="197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925" y="152400"/>
            <a:ext cx="6316159" cy="4838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 rotWithShape="1">
          <a:blip r:embed="rId3">
            <a:alphaModFix/>
          </a:blip>
          <a:srcRect b="30752" l="0" r="0" t="0"/>
          <a:stretch/>
        </p:blipFill>
        <p:spPr>
          <a:xfrm>
            <a:off x="1163850" y="1895875"/>
            <a:ext cx="6816299" cy="13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0" l="0" r="0" t="66232"/>
          <a:stretch/>
        </p:blipFill>
        <p:spPr>
          <a:xfrm>
            <a:off x="447675" y="2172925"/>
            <a:ext cx="8248650" cy="7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/>
        </p:nvSpPr>
        <p:spPr>
          <a:xfrm>
            <a:off x="3426525" y="1679125"/>
            <a:ext cx="1461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Так проще!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925" y="152400"/>
            <a:ext cx="6316159" cy="4838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63" y="498700"/>
            <a:ext cx="7457874" cy="41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