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1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05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18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7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0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08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0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2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55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47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7FFB-FE15-E14C-8EEB-EA688CF6A6BB}" type="datetimeFigureOut">
              <a:t>13/04/30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7092-EB14-0A4D-8A5B-7423290ED25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46202" y="1519275"/>
            <a:ext cx="1437459" cy="3364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ログイン画面にアクセス</a:t>
            </a:r>
          </a:p>
        </p:txBody>
      </p:sp>
      <p:sp>
        <p:nvSpPr>
          <p:cNvPr id="6" name="フローチャート: 判断 5"/>
          <p:cNvSpPr/>
          <p:nvPr/>
        </p:nvSpPr>
        <p:spPr>
          <a:xfrm>
            <a:off x="3735386" y="3120839"/>
            <a:ext cx="1385181" cy="51942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セッションタイムアウトしていないか？</a:t>
            </a:r>
          </a:p>
        </p:txBody>
      </p:sp>
      <p:sp>
        <p:nvSpPr>
          <p:cNvPr id="7" name="フローチャート: 端子 6"/>
          <p:cNvSpPr/>
          <p:nvPr/>
        </p:nvSpPr>
        <p:spPr>
          <a:xfrm>
            <a:off x="2175583" y="924599"/>
            <a:ext cx="1176071" cy="362590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ログイン処理開始</a:t>
            </a:r>
          </a:p>
        </p:txBody>
      </p:sp>
      <p:sp>
        <p:nvSpPr>
          <p:cNvPr id="8" name="フローチャート: 判断 7"/>
          <p:cNvSpPr/>
          <p:nvPr/>
        </p:nvSpPr>
        <p:spPr>
          <a:xfrm>
            <a:off x="6360748" y="1677018"/>
            <a:ext cx="1385181" cy="686167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・アカウントが存在するか？</a:t>
            </a:r>
            <a:endParaRPr lang="en-US" altLang="ja-JP" sz="600"/>
          </a:p>
          <a:p>
            <a:pPr algn="ctr"/>
            <a:r>
              <a:rPr lang="ja-JP" altLang="en-US" sz="600"/>
              <a:t>・暗号化パスワードが間違っていないか？</a:t>
            </a:r>
          </a:p>
        </p:txBody>
      </p:sp>
      <p:sp>
        <p:nvSpPr>
          <p:cNvPr id="11" name="フローチャート: 表示 10"/>
          <p:cNvSpPr/>
          <p:nvPr/>
        </p:nvSpPr>
        <p:spPr>
          <a:xfrm>
            <a:off x="6479727" y="4409157"/>
            <a:ext cx="1172891" cy="414869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マイページを表示</a:t>
            </a:r>
          </a:p>
        </p:txBody>
      </p:sp>
      <p:sp>
        <p:nvSpPr>
          <p:cNvPr id="12" name="フローチャート: 表示 11"/>
          <p:cNvSpPr/>
          <p:nvPr/>
        </p:nvSpPr>
        <p:spPr>
          <a:xfrm>
            <a:off x="2048803" y="4063871"/>
            <a:ext cx="1437459" cy="414869"/>
          </a:xfrm>
          <a:prstGeom prst="flowChartDisplay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ログイン画面を表示</a:t>
            </a:r>
          </a:p>
        </p:txBody>
      </p:sp>
      <p:sp>
        <p:nvSpPr>
          <p:cNvPr id="13" name="フローチャート: データ 12"/>
          <p:cNvSpPr/>
          <p:nvPr/>
        </p:nvSpPr>
        <p:spPr>
          <a:xfrm>
            <a:off x="2048802" y="4715241"/>
            <a:ext cx="1437459" cy="457247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アカウント名とパスワードを入力・送信</a:t>
            </a:r>
          </a:p>
        </p:txBody>
      </p:sp>
      <p:sp>
        <p:nvSpPr>
          <p:cNvPr id="14" name="フローチャート: 定義済み処理 13"/>
          <p:cNvSpPr/>
          <p:nvPr/>
        </p:nvSpPr>
        <p:spPr>
          <a:xfrm>
            <a:off x="6334617" y="1105894"/>
            <a:ext cx="1437459" cy="424770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送信データを元に</a:t>
            </a:r>
            <a:endParaRPr lang="en-US" altLang="ja-JP" sz="600"/>
          </a:p>
          <a:p>
            <a:pPr algn="ctr"/>
            <a:r>
              <a:rPr lang="ja-JP" altLang="en-US" sz="600"/>
              <a:t>データベースに照会</a:t>
            </a:r>
            <a:endParaRPr lang="en-US" altLang="ja-JP" sz="600"/>
          </a:p>
        </p:txBody>
      </p:sp>
      <p:sp>
        <p:nvSpPr>
          <p:cNvPr id="15" name="フローチャート: 定義済み処理 14"/>
          <p:cNvSpPr/>
          <p:nvPr/>
        </p:nvSpPr>
        <p:spPr>
          <a:xfrm>
            <a:off x="2048803" y="5443485"/>
            <a:ext cx="1437459" cy="415366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パスワードを暗号化</a:t>
            </a:r>
          </a:p>
        </p:txBody>
      </p:sp>
      <p:sp>
        <p:nvSpPr>
          <p:cNvPr id="16" name="フローチャート: 定義済み処理 15"/>
          <p:cNvSpPr/>
          <p:nvPr/>
        </p:nvSpPr>
        <p:spPr>
          <a:xfrm>
            <a:off x="6345067" y="3147182"/>
            <a:ext cx="1437459" cy="415366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セッションにパスワードを除いたユーザー情報を保存</a:t>
            </a:r>
          </a:p>
        </p:txBody>
      </p:sp>
      <p:sp>
        <p:nvSpPr>
          <p:cNvPr id="17" name="フローチャート: 定義済み処理 16"/>
          <p:cNvSpPr/>
          <p:nvPr/>
        </p:nvSpPr>
        <p:spPr>
          <a:xfrm>
            <a:off x="3704027" y="2520177"/>
            <a:ext cx="1437459" cy="415366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セッションクッキーを元にセッション情報を特定</a:t>
            </a:r>
          </a:p>
        </p:txBody>
      </p:sp>
      <p:sp>
        <p:nvSpPr>
          <p:cNvPr id="18" name="フローチャート: 定義済み処理 17"/>
          <p:cNvSpPr/>
          <p:nvPr/>
        </p:nvSpPr>
        <p:spPr>
          <a:xfrm>
            <a:off x="6342457" y="3745028"/>
            <a:ext cx="1437459" cy="415366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セッションクッキーを発行</a:t>
            </a:r>
          </a:p>
        </p:txBody>
      </p:sp>
      <p:cxnSp>
        <p:nvCxnSpPr>
          <p:cNvPr id="21" name="カギ線コネクタ 20"/>
          <p:cNvCxnSpPr>
            <a:stCxn id="7" idx="2"/>
            <a:endCxn id="4" idx="0"/>
          </p:cNvCxnSpPr>
          <p:nvPr/>
        </p:nvCxnSpPr>
        <p:spPr>
          <a:xfrm rot="16200000" flipH="1">
            <a:off x="2648232" y="1402574"/>
            <a:ext cx="232087" cy="1315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2"/>
            <a:endCxn id="94" idx="0"/>
          </p:cNvCxnSpPr>
          <p:nvPr/>
        </p:nvCxnSpPr>
        <p:spPr>
          <a:xfrm rot="16200000" flipH="1">
            <a:off x="2654226" y="1966430"/>
            <a:ext cx="221413" cy="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7" idx="2"/>
            <a:endCxn id="6" idx="0"/>
          </p:cNvCxnSpPr>
          <p:nvPr/>
        </p:nvCxnSpPr>
        <p:spPr>
          <a:xfrm rot="16200000" flipH="1">
            <a:off x="4332719" y="3025581"/>
            <a:ext cx="185296" cy="52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6" idx="2"/>
            <a:endCxn id="12" idx="0"/>
          </p:cNvCxnSpPr>
          <p:nvPr/>
        </p:nvCxnSpPr>
        <p:spPr>
          <a:xfrm rot="5400000">
            <a:off x="3385954" y="3021847"/>
            <a:ext cx="423603" cy="166044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2" idx="2"/>
            <a:endCxn id="13" idx="1"/>
          </p:cNvCxnSpPr>
          <p:nvPr/>
        </p:nvCxnSpPr>
        <p:spPr>
          <a:xfrm rot="5400000">
            <a:off x="2649284" y="4596990"/>
            <a:ext cx="236501" cy="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3" idx="4"/>
            <a:endCxn id="15" idx="0"/>
          </p:cNvCxnSpPr>
          <p:nvPr/>
        </p:nvCxnSpPr>
        <p:spPr>
          <a:xfrm rot="16200000" flipH="1">
            <a:off x="2632034" y="5307985"/>
            <a:ext cx="270997" cy="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5" idx="2"/>
            <a:endCxn id="14" idx="0"/>
          </p:cNvCxnSpPr>
          <p:nvPr/>
        </p:nvCxnSpPr>
        <p:spPr>
          <a:xfrm rot="5400000" flipH="1" flipV="1">
            <a:off x="2533961" y="1339466"/>
            <a:ext cx="4752957" cy="4285814"/>
          </a:xfrm>
          <a:prstGeom prst="bentConnector5">
            <a:avLst>
              <a:gd name="adj1" fmla="val -4810"/>
              <a:gd name="adj2" fmla="val 61524"/>
              <a:gd name="adj3" fmla="val 10481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14" idx="2"/>
            <a:endCxn id="8" idx="0"/>
          </p:cNvCxnSpPr>
          <p:nvPr/>
        </p:nvCxnSpPr>
        <p:spPr>
          <a:xfrm rot="5400000">
            <a:off x="6980166" y="1603837"/>
            <a:ext cx="146354" cy="8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996216" y="3455602"/>
            <a:ext cx="290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Y</a:t>
            </a:r>
            <a:r>
              <a:rPr kumimoji="1" lang="en-US" altLang="ja-JP" sz="600"/>
              <a:t>es</a:t>
            </a:r>
            <a:endParaRPr kumimoji="1" lang="ja-JP" altLang="en-US" sz="600"/>
          </a:p>
        </p:txBody>
      </p:sp>
      <p:cxnSp>
        <p:nvCxnSpPr>
          <p:cNvPr id="47" name="カギ線コネクタ 46"/>
          <p:cNvCxnSpPr>
            <a:stCxn id="6" idx="3"/>
            <a:endCxn id="11" idx="1"/>
          </p:cNvCxnSpPr>
          <p:nvPr/>
        </p:nvCxnSpPr>
        <p:spPr>
          <a:xfrm>
            <a:off x="5120567" y="3380554"/>
            <a:ext cx="1359160" cy="12360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4506452" y="3646384"/>
            <a:ext cx="274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No</a:t>
            </a:r>
            <a:endParaRPr kumimoji="1" lang="ja-JP" altLang="en-US" sz="600"/>
          </a:p>
        </p:txBody>
      </p:sp>
      <p:sp>
        <p:nvSpPr>
          <p:cNvPr id="61" name="フローチャート: 定義済み処理 60"/>
          <p:cNvSpPr/>
          <p:nvPr/>
        </p:nvSpPr>
        <p:spPr>
          <a:xfrm>
            <a:off x="6337227" y="2560798"/>
            <a:ext cx="1437459" cy="415366"/>
          </a:xfrm>
          <a:prstGeom prst="flowChartPredefined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ユーザーを特定</a:t>
            </a:r>
          </a:p>
        </p:txBody>
      </p:sp>
      <p:cxnSp>
        <p:nvCxnSpPr>
          <p:cNvPr id="62" name="カギ線コネクタ 61"/>
          <p:cNvCxnSpPr>
            <a:stCxn id="8" idx="2"/>
            <a:endCxn id="61" idx="0"/>
          </p:cNvCxnSpPr>
          <p:nvPr/>
        </p:nvCxnSpPr>
        <p:spPr>
          <a:xfrm rot="16200000" flipH="1">
            <a:off x="6955842" y="2460681"/>
            <a:ext cx="197613" cy="2619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カギ線コネクタ 64"/>
          <p:cNvCxnSpPr>
            <a:stCxn id="61" idx="2"/>
            <a:endCxn id="16" idx="0"/>
          </p:cNvCxnSpPr>
          <p:nvPr/>
        </p:nvCxnSpPr>
        <p:spPr>
          <a:xfrm rot="16200000" flipH="1">
            <a:off x="6974370" y="3057752"/>
            <a:ext cx="171019" cy="784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16" idx="2"/>
            <a:endCxn id="18" idx="0"/>
          </p:cNvCxnSpPr>
          <p:nvPr/>
        </p:nvCxnSpPr>
        <p:spPr>
          <a:xfrm rot="5400000">
            <a:off x="6971253" y="3652484"/>
            <a:ext cx="182480" cy="261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71"/>
          <p:cNvCxnSpPr>
            <a:stCxn id="18" idx="2"/>
            <a:endCxn id="11" idx="0"/>
          </p:cNvCxnSpPr>
          <p:nvPr/>
        </p:nvCxnSpPr>
        <p:spPr>
          <a:xfrm rot="16200000" flipH="1">
            <a:off x="6939299" y="4282282"/>
            <a:ext cx="248763" cy="498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8" idx="1"/>
            <a:endCxn id="12" idx="3"/>
          </p:cNvCxnSpPr>
          <p:nvPr/>
        </p:nvCxnSpPr>
        <p:spPr>
          <a:xfrm rot="10800000" flipV="1">
            <a:off x="3486262" y="2020102"/>
            <a:ext cx="2874486" cy="2251204"/>
          </a:xfrm>
          <a:prstGeom prst="bentConnector3">
            <a:avLst>
              <a:gd name="adj1" fmla="val 12363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138483" y="2358096"/>
            <a:ext cx="290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Y</a:t>
            </a:r>
            <a:r>
              <a:rPr kumimoji="1" lang="en-US" altLang="ja-JP" sz="600"/>
              <a:t>es</a:t>
            </a:r>
            <a:endParaRPr kumimoji="1" lang="ja-JP" altLang="en-US" sz="60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199772" y="2067523"/>
            <a:ext cx="274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No</a:t>
            </a:r>
            <a:endParaRPr kumimoji="1" lang="ja-JP" altLang="en-US" sz="600"/>
          </a:p>
        </p:txBody>
      </p:sp>
      <p:sp>
        <p:nvSpPr>
          <p:cNvPr id="85" name="フローチャート: 端子 84"/>
          <p:cNvSpPr/>
          <p:nvPr/>
        </p:nvSpPr>
        <p:spPr>
          <a:xfrm>
            <a:off x="6483878" y="5072950"/>
            <a:ext cx="1176071" cy="362590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処理終了</a:t>
            </a:r>
          </a:p>
        </p:txBody>
      </p:sp>
      <p:cxnSp>
        <p:nvCxnSpPr>
          <p:cNvPr id="86" name="カギ線コネクタ 85"/>
          <p:cNvCxnSpPr>
            <a:stCxn id="11" idx="2"/>
            <a:endCxn id="85" idx="0"/>
          </p:cNvCxnSpPr>
          <p:nvPr/>
        </p:nvCxnSpPr>
        <p:spPr>
          <a:xfrm rot="16200000" flipH="1">
            <a:off x="6944581" y="4945617"/>
            <a:ext cx="248924" cy="5741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38086" y="171217"/>
            <a:ext cx="1727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マイページログイン処理</a:t>
            </a:r>
          </a:p>
        </p:txBody>
      </p:sp>
      <p:cxnSp>
        <p:nvCxnSpPr>
          <p:cNvPr id="93" name="直線コネクタ 92"/>
          <p:cNvCxnSpPr/>
          <p:nvPr/>
        </p:nvCxnSpPr>
        <p:spPr>
          <a:xfrm>
            <a:off x="338086" y="448216"/>
            <a:ext cx="8497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フローチャート: 判断 93"/>
          <p:cNvSpPr/>
          <p:nvPr/>
        </p:nvSpPr>
        <p:spPr>
          <a:xfrm>
            <a:off x="2072342" y="2077138"/>
            <a:ext cx="1385181" cy="51942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セッションクッキーを保有しているか？</a:t>
            </a:r>
          </a:p>
        </p:txBody>
      </p:sp>
      <p:cxnSp>
        <p:nvCxnSpPr>
          <p:cNvPr id="96" name="カギ線コネクタ 95"/>
          <p:cNvCxnSpPr>
            <a:stCxn id="94" idx="3"/>
            <a:endCxn id="17" idx="0"/>
          </p:cNvCxnSpPr>
          <p:nvPr/>
        </p:nvCxnSpPr>
        <p:spPr>
          <a:xfrm>
            <a:off x="3457523" y="2336853"/>
            <a:ext cx="965234" cy="18332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3450067" y="2324785"/>
            <a:ext cx="2905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Y</a:t>
            </a:r>
            <a:r>
              <a:rPr kumimoji="1" lang="en-US" altLang="ja-JP" sz="600"/>
              <a:t>es</a:t>
            </a:r>
            <a:endParaRPr kumimoji="1" lang="ja-JP" altLang="en-US" sz="60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2866974" y="2524231"/>
            <a:ext cx="274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/>
              <a:t>No</a:t>
            </a:r>
            <a:endParaRPr kumimoji="1" lang="ja-JP" altLang="en-US" sz="600"/>
          </a:p>
        </p:txBody>
      </p:sp>
      <p:cxnSp>
        <p:nvCxnSpPr>
          <p:cNvPr id="138" name="カギ線コネクタ 137"/>
          <p:cNvCxnSpPr>
            <a:stCxn id="94" idx="2"/>
            <a:endCxn id="12" idx="0"/>
          </p:cNvCxnSpPr>
          <p:nvPr/>
        </p:nvCxnSpPr>
        <p:spPr>
          <a:xfrm rot="16200000" flipH="1">
            <a:off x="2032581" y="3328919"/>
            <a:ext cx="1467304" cy="2600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テキスト ボックス 141"/>
          <p:cNvSpPr txBox="1"/>
          <p:nvPr/>
        </p:nvSpPr>
        <p:spPr>
          <a:xfrm>
            <a:off x="1748913" y="2417965"/>
            <a:ext cx="6468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/>
              <a:t>有効期限：</a:t>
            </a:r>
            <a:r>
              <a:rPr kumimoji="1" lang="en-US" altLang="ja-JP" sz="600"/>
              <a:t>7</a:t>
            </a:r>
            <a:r>
              <a:rPr kumimoji="1" lang="ja-JP" altLang="en-US" sz="600"/>
              <a:t>日</a:t>
            </a: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401035" y="3095836"/>
            <a:ext cx="6468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/>
              <a:t>有効期限：</a:t>
            </a:r>
            <a:r>
              <a:rPr kumimoji="1" lang="en-US" altLang="ja-JP" sz="600"/>
              <a:t>1</a:t>
            </a:r>
            <a:r>
              <a:rPr kumimoji="1" lang="ja-JP" altLang="en-US" sz="600"/>
              <a:t>日</a:t>
            </a:r>
          </a:p>
        </p:txBody>
      </p:sp>
      <p:sp>
        <p:nvSpPr>
          <p:cNvPr id="147" name="フローチャート: 端子 146"/>
          <p:cNvSpPr/>
          <p:nvPr/>
        </p:nvSpPr>
        <p:spPr>
          <a:xfrm>
            <a:off x="509179" y="924599"/>
            <a:ext cx="1176071" cy="362590"/>
          </a:xfrm>
          <a:prstGeom prst="flowChartTermina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ja-JP" altLang="en-US" sz="600"/>
              <a:t>マイページアクセス</a:t>
            </a:r>
          </a:p>
        </p:txBody>
      </p:sp>
      <p:cxnSp>
        <p:nvCxnSpPr>
          <p:cNvPr id="148" name="カギ線コネクタ 147"/>
          <p:cNvCxnSpPr>
            <a:stCxn id="147" idx="2"/>
            <a:endCxn id="94" idx="0"/>
          </p:cNvCxnSpPr>
          <p:nvPr/>
        </p:nvCxnSpPr>
        <p:spPr>
          <a:xfrm rot="16200000" flipH="1">
            <a:off x="1536100" y="848304"/>
            <a:ext cx="789949" cy="1667718"/>
          </a:xfrm>
          <a:prstGeom prst="bentConnector3">
            <a:avLst>
              <a:gd name="adj1" fmla="val 84736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正方形/長方形 157"/>
          <p:cNvSpPr/>
          <p:nvPr/>
        </p:nvSpPr>
        <p:spPr>
          <a:xfrm>
            <a:off x="338086" y="3120839"/>
            <a:ext cx="1542235" cy="5255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ja-JP" altLang="en-US" sz="600"/>
              <a:t>一旦ログイン処理が完了したあとは、マイページ内のページにアクセスする度に、赤色の線のフローを辿ります。</a:t>
            </a:r>
            <a:endParaRPr lang="en-US" altLang="ja-JP" sz="600"/>
          </a:p>
        </p:txBody>
      </p:sp>
    </p:spTree>
    <p:extLst>
      <p:ext uri="{BB962C8B-B14F-4D97-AF65-F5344CB8AC3E}">
        <p14:creationId xmlns:p14="http://schemas.microsoft.com/office/powerpoint/2010/main" val="2945757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129</Words>
  <Application>Microsoft Macintosh PowerPoint</Application>
  <PresentationFormat>画面に合わせる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ryuring ryuring</dc:creator>
  <cp:lastModifiedBy>ryuring ryuring</cp:lastModifiedBy>
  <cp:revision>60</cp:revision>
  <cp:lastPrinted>2013-04-17T08:55:33Z</cp:lastPrinted>
  <dcterms:created xsi:type="dcterms:W3CDTF">2013-04-17T07:15:05Z</dcterms:created>
  <dcterms:modified xsi:type="dcterms:W3CDTF">2013-04-30T13:00:56Z</dcterms:modified>
</cp:coreProperties>
</file>