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3717032"/>
          </a:xfrm>
        </p:spPr>
        <p:txBody>
          <a:bodyPr/>
          <a:lstStyle/>
          <a:p>
            <a:r>
              <a:rPr lang="ru-RU" sz="6000" dirty="0" smtClean="0"/>
              <a:t>Наложение текстур на трёхмерное облако точек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Подготовил: </a:t>
            </a:r>
            <a:r>
              <a:rPr lang="ru-RU" dirty="0" err="1" smtClean="0"/>
              <a:t>Клековкин</a:t>
            </a:r>
            <a:r>
              <a:rPr lang="ru-RU" dirty="0" smtClean="0"/>
              <a:t> А.Н.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Тюкачёв</a:t>
            </a:r>
            <a:r>
              <a:rPr lang="ru-RU" dirty="0" smtClean="0"/>
              <a:t> Н.А.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1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39967" r="37197" b="29132"/>
          <a:stretch/>
        </p:blipFill>
        <p:spPr>
          <a:xfrm>
            <a:off x="2380746" y="1388675"/>
            <a:ext cx="4639525" cy="4056549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059832" y="832215"/>
            <a:ext cx="3384376" cy="61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9043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азработать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систему для наложения текстур объекта с изображения на облако точек.</a:t>
            </a:r>
          </a:p>
        </p:txBody>
      </p:sp>
    </p:spTree>
    <p:extLst>
      <p:ext uri="{BB962C8B-B14F-4D97-AF65-F5344CB8AC3E}">
        <p14:creationId xmlns:p14="http://schemas.microsoft.com/office/powerpoint/2010/main" val="22392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Локальные дескрипторы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точки (пиксели) с характерной (особой) окрестностью – т.е. отличающиеся своей окрестностью от всех соседних точек.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Требования к локальным дескрипторам:</a:t>
            </a:r>
            <a:r>
              <a:rPr lang="ru-RU" b="1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Повторимость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Локальность</a:t>
            </a:r>
          </a:p>
          <a:p>
            <a:pPr lvl="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Значимость </a:t>
            </a:r>
          </a:p>
          <a:p>
            <a:pPr lvl="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Компактность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эффективность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2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51" y="1556792"/>
            <a:ext cx="5672297" cy="4839021"/>
          </a:xfr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7200" y="764704"/>
            <a:ext cx="8229600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 работы детектора Харриса</a:t>
            </a:r>
          </a:p>
        </p:txBody>
      </p:sp>
    </p:spTree>
    <p:extLst>
      <p:ext uri="{BB962C8B-B14F-4D97-AF65-F5344CB8AC3E}">
        <p14:creationId xmlns:p14="http://schemas.microsoft.com/office/powerpoint/2010/main" val="41318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5" y="1484784"/>
            <a:ext cx="6343018" cy="4752065"/>
          </a:xfrm>
        </p:spPr>
      </p:pic>
    </p:spTree>
    <p:extLst>
      <p:ext uri="{BB962C8B-B14F-4D97-AF65-F5344CB8AC3E}">
        <p14:creationId xmlns:p14="http://schemas.microsoft.com/office/powerpoint/2010/main" val="250436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94" y="821546"/>
            <a:ext cx="4532406" cy="378904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21558"/>
              </p:ext>
            </p:extLst>
          </p:nvPr>
        </p:nvGraphicFramePr>
        <p:xfrm>
          <a:off x="251520" y="692696"/>
          <a:ext cx="2664296" cy="5760640"/>
        </p:xfrm>
        <a:graphic>
          <a:graphicData uri="http://schemas.openxmlformats.org/drawingml/2006/table">
            <a:tbl>
              <a:tblPr firstCol="1" bandRow="1">
                <a:tableStyleId>{793D81CF-94F2-401A-BA57-92F5A7B2D0C5}</a:tableStyleId>
              </a:tblPr>
              <a:tblGrid>
                <a:gridCol w="998524"/>
                <a:gridCol w="1665772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v0 v4 v5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v0 v5 v1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f2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v1 v5 v6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f3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v1 v6 v2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v2 v6 v7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f5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v2 v7 v3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f6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v3 v7 v4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f7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v3 v4 v0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f8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v8 v5 v4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f9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v8 v6 v5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v8 v7 v6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f11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v8 v4 v7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f12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v9 v5 v4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f13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v9 v6 v5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v9 v7 v6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f15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v9 v4 v7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616" marR="606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57473"/>
              </p:ext>
            </p:extLst>
          </p:nvPr>
        </p:nvGraphicFramePr>
        <p:xfrm>
          <a:off x="3238666" y="2010836"/>
          <a:ext cx="1238250" cy="4114800"/>
        </p:xfrm>
        <a:graphic>
          <a:graphicData uri="http://schemas.openxmlformats.org/drawingml/2006/table">
            <a:tbl>
              <a:tblPr firstCol="1" bandRow="1">
                <a:tableStyleId>{793D81CF-94F2-401A-BA57-92F5A7B2D0C5}</a:tableStyleId>
              </a:tblPr>
              <a:tblGrid>
                <a:gridCol w="450215"/>
                <a:gridCol w="7880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0,0,0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v1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1,0,0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v2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1,1,0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v3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0,1,0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v4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0,0,1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v5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1,0,1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v6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1,1,1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v7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0,1,1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v8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.5,.5,1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v9</a:t>
                      </a:r>
                      <a:endParaRPr lang="ru-RU" sz="1800" b="1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.5,.5,0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211204" y="183316"/>
            <a:ext cx="2843808" cy="61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граней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055012" y="801299"/>
            <a:ext cx="2843808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</a:t>
            </a:r>
          </a:p>
          <a:p>
            <a:pPr marL="0" indent="0">
              <a:buFont typeface="Arial" pitchFamily="34" charset="0"/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вершин</a:t>
            </a:r>
          </a:p>
        </p:txBody>
      </p:sp>
    </p:spTree>
    <p:extLst>
      <p:ext uri="{BB962C8B-B14F-4D97-AF65-F5344CB8AC3E}">
        <p14:creationId xmlns:p14="http://schemas.microsoft.com/office/powerpoint/2010/main" val="23488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2952328" cy="271423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t="20936" r="15900"/>
          <a:stretch/>
        </p:blipFill>
        <p:spPr>
          <a:xfrm>
            <a:off x="3158837" y="4561741"/>
            <a:ext cx="2421275" cy="23079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480791"/>
            <a:ext cx="2474788" cy="2111235"/>
          </a:xfrm>
          <a:prstGeom prst="rect">
            <a:avLst/>
          </a:prstGeom>
        </p:spPr>
      </p:pic>
      <p:sp>
        <p:nvSpPr>
          <p:cNvPr id="8" name="Крест 7"/>
          <p:cNvSpPr/>
          <p:nvPr/>
        </p:nvSpPr>
        <p:spPr>
          <a:xfrm>
            <a:off x="3995935" y="2996952"/>
            <a:ext cx="630759" cy="630000"/>
          </a:xfrm>
          <a:prstGeom prst="plus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Объект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-1"/>
            <a:ext cx="2994909" cy="2480791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3915270" y="3950591"/>
            <a:ext cx="792088" cy="61115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углом вверх 10"/>
          <p:cNvSpPr/>
          <p:nvPr/>
        </p:nvSpPr>
        <p:spPr>
          <a:xfrm rot="10800000">
            <a:off x="1979712" y="1278804"/>
            <a:ext cx="1298742" cy="1008112"/>
          </a:xfrm>
          <a:prstGeom prst="bentUpArrow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вверх 11"/>
          <p:cNvSpPr/>
          <p:nvPr/>
        </p:nvSpPr>
        <p:spPr>
          <a:xfrm rot="10800000" flipH="1">
            <a:off x="5580112" y="1248569"/>
            <a:ext cx="1298742" cy="1008112"/>
          </a:xfrm>
          <a:prstGeom prst="bentUpArrow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5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26"/>
          <a:stretch/>
        </p:blipFill>
        <p:spPr>
          <a:xfrm>
            <a:off x="323528" y="548680"/>
            <a:ext cx="4609398" cy="201622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56992"/>
            <a:ext cx="3947462" cy="33675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8920"/>
            <a:ext cx="3482900" cy="29712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475656" y="2757767"/>
            <a:ext cx="1875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</a:t>
            </a:r>
            <a:endParaRPr lang="ru-RU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Равно 8"/>
          <p:cNvSpPr/>
          <p:nvPr/>
        </p:nvSpPr>
        <p:spPr>
          <a:xfrm rot="1810823">
            <a:off x="3921330" y="3296395"/>
            <a:ext cx="824001" cy="599944"/>
          </a:xfrm>
          <a:prstGeom prst="mathEqual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7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556</TotalTime>
  <Words>165</Words>
  <Application>Microsoft Office PowerPoint</Application>
  <PresentationFormat>Экран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Исполнительная</vt:lpstr>
      <vt:lpstr>Наложение текстур на трёхмерное облако точек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Наложение текстур на трёхмерное облако точек</dc:title>
  <dc:creator>klek</dc:creator>
  <cp:lastModifiedBy>klek</cp:lastModifiedBy>
  <cp:revision>11</cp:revision>
  <dcterms:created xsi:type="dcterms:W3CDTF">2015-05-26T10:33:47Z</dcterms:created>
  <dcterms:modified xsi:type="dcterms:W3CDTF">2015-05-26T20:01:52Z</dcterms:modified>
</cp:coreProperties>
</file>