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86" r:id="rId4"/>
    <p:sldId id="287" r:id="rId5"/>
    <p:sldId id="288" r:id="rId6"/>
    <p:sldId id="289" r:id="rId7"/>
    <p:sldId id="270" r:id="rId8"/>
    <p:sldId id="278" r:id="rId9"/>
    <p:sldId id="279" r:id="rId10"/>
    <p:sldId id="264" r:id="rId11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79346" autoAdjust="0"/>
  </p:normalViewPr>
  <p:slideViewPr>
    <p:cSldViewPr>
      <p:cViewPr varScale="1">
        <p:scale>
          <a:sx n="54" d="100"/>
          <a:sy n="54" d="100"/>
        </p:scale>
        <p:origin x="11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744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4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 of each type of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04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  <a:p>
            <a:r>
              <a:rPr lang="en-US" dirty="0" smtClean="0"/>
              <a:t>3 | 8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77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17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C# is a strongly-typed</a:t>
            </a:r>
            <a:r>
              <a:rPr lang="en-CA" baseline="0" dirty="0"/>
              <a:t> language. All variable are require to have a type before it can be used;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the bit sequence at location age is decode into a double then a different</a:t>
            </a:r>
            <a:r>
              <a:rPr lang="en-CA" baseline="0" dirty="0"/>
              <a:t> value will be obtained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807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80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B82-F629-46CD-95D8-9F2DB09A2221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53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92178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565531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9408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35116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03310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898-33A7-410C-AB64-948B7D67789A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632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BB4-EAF6-4199-9398-6898F8E6F6A1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81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108-FED5-482F-AD8B-8A8198B8C4D9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58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9928-CB9C-4BFF-B87F-16A46BE72E41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87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3716-D57E-4E2C-80F3-D294A0BE5C07}" type="datetime1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73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1E6-3D61-458B-AD48-A1B8157CF6CF}" type="datetime1">
              <a:rPr lang="en-CA" smtClean="0"/>
              <a:t>2019-09-04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06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263-FCC6-452C-BAA5-B83076AC73F1}" type="datetime1">
              <a:rPr lang="en-CA" smtClean="0"/>
              <a:t>2019-09-04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71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36D2-5D65-4936-B94E-88278C405C5C}" type="datetime1">
              <a:rPr lang="en-CA" smtClean="0"/>
              <a:t>2019-09-04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7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DA6-C242-459C-ACAF-9DC4191BADAC}" type="datetime1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29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38E5-6B07-42FE-AA67-BEE390C87949}" type="datetime1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94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5E00-13BF-48FC-8D55-BD823AEA362D}" type="datetime1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Lecture00 -  Pre-Types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00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045317" cy="1646302"/>
          </a:xfrm>
        </p:spPr>
        <p:txBody>
          <a:bodyPr/>
          <a:lstStyle/>
          <a:p>
            <a:r>
              <a:rPr lang="en-CA" dirty="0"/>
              <a:t>Review of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  <a:br>
              <a:rPr lang="en-CA" dirty="0"/>
            </a:br>
            <a:r>
              <a:rPr lang="en-CA" dirty="0"/>
              <a:t>Narendra Pershad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there lots of built-in native types these are only useful for dealing with very simple data structure</a:t>
            </a:r>
          </a:p>
          <a:p>
            <a:r>
              <a:rPr lang="en-US" dirty="0"/>
              <a:t>Complex type are built using Composition:</a:t>
            </a:r>
          </a:p>
          <a:p>
            <a:pPr lvl="1"/>
            <a:r>
              <a:rPr lang="en-US" dirty="0"/>
              <a:t>with native type </a:t>
            </a:r>
          </a:p>
          <a:p>
            <a:pPr lvl="1"/>
            <a:r>
              <a:rPr lang="en-US" dirty="0"/>
              <a:t>or even user defined types</a:t>
            </a:r>
          </a:p>
          <a:p>
            <a:r>
              <a:rPr lang="en-US" dirty="0"/>
              <a:t>Or using Inheritance</a:t>
            </a:r>
          </a:p>
          <a:p>
            <a:pPr lvl="1"/>
            <a:r>
              <a:rPr lang="en-US" dirty="0"/>
              <a:t>Use an existing type as a base and add more features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7668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Quick review of Programming 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95321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49AE-0830-B747-B58E-16CE01B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A7F7-3387-E947-9556-80044AE1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byte, int, </a:t>
            </a:r>
            <a:r>
              <a:rPr lang="en-US" dirty="0" smtClean="0"/>
              <a:t>char (Delimited by single quotes), </a:t>
            </a:r>
            <a:r>
              <a:rPr lang="en-US" dirty="0"/>
              <a:t>long, double, float, decimal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string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282D3-DF54-DF48-B07D-E1024936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035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49AE-0830-B747-B58E-16CE01B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A7F7-3387-E947-9556-80044AE1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Arithmetic: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+, -, *, /, ++,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--, %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Operates on numbers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Relational: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&gt;, &gt;=, &lt;, &lt;=, ==,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Operates on similar types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Logical: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&amp;&amp;,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Operates 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oolean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expression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Bitwise: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|, &amp;, ~, ^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282D3-DF54-DF48-B07D-E1024936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568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49AE-0830-B747-B58E-16CE01B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A7F7-3387-E947-9556-80044AE1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  <a:p>
            <a:r>
              <a:rPr lang="en-US" dirty="0"/>
              <a:t>Selection, </a:t>
            </a:r>
            <a:r>
              <a:rPr lang="en-US" dirty="0" smtClean="0"/>
              <a:t>Conditional, Branching</a:t>
            </a:r>
            <a:endParaRPr lang="en-US" dirty="0"/>
          </a:p>
          <a:p>
            <a:pPr lvl="1"/>
            <a:r>
              <a:rPr lang="en-US" dirty="0"/>
              <a:t>if, switch</a:t>
            </a:r>
          </a:p>
          <a:p>
            <a:r>
              <a:rPr lang="en-US" dirty="0"/>
              <a:t>Repetition, </a:t>
            </a:r>
            <a:r>
              <a:rPr lang="en-US" dirty="0" smtClean="0"/>
              <a:t>Iteration, Looping</a:t>
            </a:r>
            <a:endParaRPr lang="en-US" dirty="0"/>
          </a:p>
          <a:p>
            <a:pPr lvl="1"/>
            <a:r>
              <a:rPr lang="en-US" dirty="0"/>
              <a:t>Do-while, while, for, foreach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Signature, return value, arguments,</a:t>
            </a:r>
          </a:p>
          <a:p>
            <a:pPr lvl="1"/>
            <a:r>
              <a:rPr lang="en-US" dirty="0"/>
              <a:t>Signature, overloading methods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282D3-DF54-DF48-B07D-E1024936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378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49AE-0830-B747-B58E-16CE01B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standard methods in the system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A7F7-3387-E947-9556-80044AE1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class</a:t>
            </a:r>
          </a:p>
          <a:p>
            <a:pPr lvl="1"/>
            <a:r>
              <a:rPr lang="en-US" dirty="0"/>
              <a:t>Write, WriteLine, </a:t>
            </a:r>
            <a:r>
              <a:rPr lang="en-US" dirty="0" err="1"/>
              <a:t>ReadLine</a:t>
            </a:r>
            <a:endParaRPr lang="en-US" dirty="0"/>
          </a:p>
          <a:p>
            <a:r>
              <a:rPr lang="en-US" dirty="0"/>
              <a:t>Convert class</a:t>
            </a:r>
          </a:p>
          <a:p>
            <a:pPr lvl="1"/>
            <a:r>
              <a:rPr lang="en-US" dirty="0"/>
              <a:t>ToInt32, </a:t>
            </a:r>
            <a:r>
              <a:rPr lang="en-US" dirty="0" err="1"/>
              <a:t>ToDouble</a:t>
            </a:r>
            <a:r>
              <a:rPr lang="en-US" dirty="0"/>
              <a:t>, </a:t>
            </a:r>
            <a:r>
              <a:rPr lang="en-US" dirty="0" err="1"/>
              <a:t>ToChar</a:t>
            </a:r>
            <a:r>
              <a:rPr lang="en-US" dirty="0"/>
              <a:t>, </a:t>
            </a:r>
            <a:r>
              <a:rPr lang="en-US" dirty="0" err="1"/>
              <a:t>ToBoolean</a:t>
            </a:r>
            <a:endParaRPr lang="en-US" dirty="0"/>
          </a:p>
          <a:p>
            <a:r>
              <a:rPr lang="en-US" dirty="0"/>
              <a:t>Math class</a:t>
            </a:r>
          </a:p>
          <a:p>
            <a:pPr lvl="1"/>
            <a:r>
              <a:rPr lang="en-US" dirty="0"/>
              <a:t>Sqrt, Pow, Sin, Cos, Log,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282D3-DF54-DF48-B07D-E1024936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Lecture00 -  Pre-Types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4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Computers are binary machines</a:t>
            </a:r>
          </a:p>
          <a:p>
            <a:r>
              <a:rPr lang="en-CA" dirty="0"/>
              <a:t>Everything is I’s and 0’s</a:t>
            </a:r>
          </a:p>
          <a:p>
            <a:pPr lvl="1"/>
            <a:r>
              <a:rPr lang="en-CA" dirty="0"/>
              <a:t>Pictures, videos, sounds, word documents, spreadsheets</a:t>
            </a:r>
          </a:p>
          <a:p>
            <a:r>
              <a:rPr lang="en-CA" dirty="0"/>
              <a:t>A particular sequence of I’s and 0’s can be decoded into any type of data: </a:t>
            </a:r>
            <a:r>
              <a:rPr lang="en-CA" dirty="0" err="1"/>
              <a:t>int</a:t>
            </a:r>
            <a:r>
              <a:rPr lang="en-CA" dirty="0"/>
              <a:t>, char, </a:t>
            </a:r>
            <a:r>
              <a:rPr lang="en-CA" dirty="0" err="1"/>
              <a:t>bool</a:t>
            </a:r>
            <a:r>
              <a:rPr lang="en-CA" dirty="0"/>
              <a:t>, string etc.</a:t>
            </a:r>
          </a:p>
          <a:p>
            <a:r>
              <a:rPr lang="en-CA" dirty="0"/>
              <a:t>It is extremely important for the .NET runtime to know what kind of data a sequence is supposed to represent</a:t>
            </a:r>
          </a:p>
          <a:p>
            <a:r>
              <a:rPr lang="en-CA" dirty="0"/>
              <a:t>The compiler enforces this by requiring that you specify the type at declaration (some exceptions to this)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77577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0">
              <a:buNone/>
            </a:pP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age;</a:t>
            </a:r>
          </a:p>
          <a:p>
            <a:r>
              <a:rPr lang="en-CA" dirty="0"/>
              <a:t>Request a spot in memory that will be referred to as age</a:t>
            </a:r>
          </a:p>
          <a:p>
            <a:r>
              <a:rPr lang="en-CA" dirty="0"/>
              <a:t>The type of value that will be stored is an integer</a:t>
            </a:r>
          </a:p>
          <a:p>
            <a:pPr marL="36195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age = 12;</a:t>
            </a:r>
          </a:p>
          <a:p>
            <a:r>
              <a:rPr lang="en-CA" dirty="0"/>
              <a:t>Encode 12 as a bit sequence and place it at location age</a:t>
            </a:r>
          </a:p>
          <a:p>
            <a:pPr marL="361950" indent="0">
              <a:buNone/>
            </a:pP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(age);</a:t>
            </a:r>
          </a:p>
          <a:p>
            <a:r>
              <a:rPr lang="en-CA" dirty="0"/>
              <a:t>Decode the bit sequence at location age into an integer and send it to the method Write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82205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data types that is a part of the language are called native types</a:t>
            </a:r>
          </a:p>
          <a:p>
            <a:pPr lvl="1"/>
            <a:r>
              <a:rPr lang="en-CA" dirty="0" err="1"/>
              <a:t>int</a:t>
            </a:r>
            <a:r>
              <a:rPr lang="en-CA" dirty="0"/>
              <a:t>, char, double, </a:t>
            </a:r>
            <a:r>
              <a:rPr lang="en-CA" dirty="0" err="1"/>
              <a:t>bool</a:t>
            </a:r>
            <a:r>
              <a:rPr lang="en-CA" dirty="0"/>
              <a:t>, string</a:t>
            </a:r>
          </a:p>
          <a:p>
            <a:r>
              <a:rPr lang="en-CA" dirty="0"/>
              <a:t>Most native types are only capable of accepting a single value</a:t>
            </a:r>
          </a:p>
          <a:p>
            <a:r>
              <a:rPr lang="en-CA" dirty="0"/>
              <a:t>Arrays are able to store multiple values but are limited to the same data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732635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{FB1B6778-5011-754A-9820-C6C1AB8D15D4}tf10001060</Template>
  <TotalTime>1712</TotalTime>
  <Words>515</Words>
  <Application>Microsoft Office PowerPoint</Application>
  <PresentationFormat>Widescreen</PresentationFormat>
  <Paragraphs>101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Wingdings 3</vt:lpstr>
      <vt:lpstr>Facet</vt:lpstr>
      <vt:lpstr>Review of Programming I</vt:lpstr>
      <vt:lpstr>Objectives</vt:lpstr>
      <vt:lpstr>Data type </vt:lpstr>
      <vt:lpstr>Operators </vt:lpstr>
      <vt:lpstr>Control structures </vt:lpstr>
      <vt:lpstr>Some standard methods in the system namespace</vt:lpstr>
      <vt:lpstr>Binary Machines</vt:lpstr>
      <vt:lpstr>Variable declaration</vt:lpstr>
      <vt:lpstr>Native types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SETAS/ICET</cp:lastModifiedBy>
  <cp:revision>100</cp:revision>
  <cp:lastPrinted>2014-06-02T12:59:36Z</cp:lastPrinted>
  <dcterms:created xsi:type="dcterms:W3CDTF">2013-05-01T13:47:21Z</dcterms:created>
  <dcterms:modified xsi:type="dcterms:W3CDTF">2019-09-04T21:17:36Z</dcterms:modified>
</cp:coreProperties>
</file>