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0" r:id="rId4"/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  <p:sldId id="264" r:id="rId13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79346" autoAdjust="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44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C# is a strongly-typed</a:t>
            </a:r>
            <a:r>
              <a:rPr lang="en-CA" baseline="0" dirty="0"/>
              <a:t> language. All variable are require to have a type before it can be used;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the bit sequence at location age is decode into a double then a different</a:t>
            </a:r>
            <a:r>
              <a:rPr lang="en-CA" baseline="0" dirty="0"/>
              <a:t> value will be obtained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class is just one kind of user-define type</a:t>
            </a:r>
          </a:p>
          <a:p>
            <a:r>
              <a:rPr lang="en-CA" dirty="0"/>
              <a:t>Interface, delegate,</a:t>
            </a:r>
            <a:r>
              <a:rPr lang="en-CA" baseline="0" dirty="0"/>
              <a:t> </a:t>
            </a:r>
            <a:r>
              <a:rPr lang="en-CA" baseline="0" dirty="0" err="1"/>
              <a:t>enum</a:t>
            </a:r>
            <a:r>
              <a:rPr lang="en-CA" baseline="0" dirty="0"/>
              <a:t>, </a:t>
            </a:r>
            <a:r>
              <a:rPr lang="en-CA" baseline="0" dirty="0" err="1"/>
              <a:t>struct</a:t>
            </a:r>
            <a:endParaRPr lang="en-CA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68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This class has two members</a:t>
            </a:r>
          </a:p>
          <a:p>
            <a:r>
              <a:rPr lang="en-CA" baseline="0" dirty="0"/>
              <a:t>These members are called fields</a:t>
            </a:r>
          </a:p>
          <a:p>
            <a:r>
              <a:rPr lang="en-CA" baseline="0" dirty="0"/>
              <a:t>Other categories include properties, constants, methods, constructors, destructors, operators, indexers, delegates, classes, interfaces, </a:t>
            </a:r>
            <a:r>
              <a:rPr lang="en-CA" baseline="0" dirty="0" err="1"/>
              <a:t>structs</a:t>
            </a:r>
            <a:endParaRPr lang="en-CA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err="1"/>
              <a:t>bigRect</a:t>
            </a:r>
            <a:r>
              <a:rPr lang="en-CA" baseline="0" dirty="0"/>
              <a:t> is an instance of the class Rectangle</a:t>
            </a:r>
          </a:p>
          <a:p>
            <a:r>
              <a:rPr lang="en-CA" baseline="0" dirty="0"/>
              <a:t>It can be referred to an object of the class Rectangle</a:t>
            </a:r>
          </a:p>
          <a:p>
            <a:r>
              <a:rPr lang="en-CA" baseline="0" dirty="0"/>
              <a:t>The new operator creates an instance of a class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Method to describe</a:t>
            </a:r>
            <a:r>
              <a:rPr lang="en-CA" baseline="0" dirty="0"/>
              <a:t> the rectangle</a:t>
            </a:r>
            <a:endParaRPr lang="en-CA" dirty="0"/>
          </a:p>
          <a:p>
            <a:r>
              <a:rPr lang="en-CA" dirty="0"/>
              <a:t>Method to calculate and display</a:t>
            </a:r>
            <a:r>
              <a:rPr lang="en-CA" baseline="0" dirty="0"/>
              <a:t> the area of rectangle</a:t>
            </a:r>
          </a:p>
          <a:p>
            <a:r>
              <a:rPr lang="en-CA" baseline="0" dirty="0"/>
              <a:t>Method to return a rectangle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3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2178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5531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9408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5116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0331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3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5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8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73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0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7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00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Type: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Custom-type Part 2A (Usage)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bigRect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           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 the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bigRect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//allocate storage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bigRect.length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8;           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length to 8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bigRect.width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5;            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width to 5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//declaration and allocation one step 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smallRect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smallRect.length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3;         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length to 3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smallRect.width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2;          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//sets the width to 2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34795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Custom-type Part 2B (Usage)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fontScale="85000" lnSpcReduction="20000"/>
          </a:bodyPr>
          <a:lstStyle/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DescribeRectangle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Length: 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CalculateAndDisplayAreaOfRectangle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"Area: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,);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width,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length){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result = new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rect.length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9895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there lots of built-in native types these are only useful for dealing with very simple data structure</a:t>
            </a:r>
          </a:p>
          <a:p>
            <a:r>
              <a:rPr lang="en-US" dirty="0"/>
              <a:t>Complex type are built using 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r>
              <a:rPr lang="en-US" dirty="0"/>
              <a:t>Or using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Appreciation </a:t>
            </a:r>
            <a:r>
              <a:rPr lang="en-CA" dirty="0"/>
              <a:t>class as an extension of data</a:t>
            </a:r>
          </a:p>
          <a:p>
            <a:r>
              <a:rPr lang="en-CA" dirty="0"/>
              <a:t>Composition of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Computers are binary machines</a:t>
            </a:r>
          </a:p>
          <a:p>
            <a:r>
              <a:rPr lang="en-CA" dirty="0"/>
              <a:t>Everything is I’s and 0’s</a:t>
            </a:r>
          </a:p>
          <a:p>
            <a:pPr lvl="1"/>
            <a:r>
              <a:rPr lang="en-CA" dirty="0"/>
              <a:t>Pictures, videos, sounds, word documents, spreadsheets</a:t>
            </a:r>
          </a:p>
          <a:p>
            <a:r>
              <a:rPr lang="en-CA" dirty="0"/>
              <a:t>A particular sequence of I’s and 0’s can be decoded into any type of data: </a:t>
            </a:r>
            <a:r>
              <a:rPr lang="en-CA" dirty="0" err="1"/>
              <a:t>int</a:t>
            </a:r>
            <a:r>
              <a:rPr lang="en-CA" dirty="0"/>
              <a:t>, char, </a:t>
            </a:r>
            <a:r>
              <a:rPr lang="en-CA" dirty="0" err="1"/>
              <a:t>bool</a:t>
            </a:r>
            <a:r>
              <a:rPr lang="en-CA" dirty="0"/>
              <a:t>, string etc.</a:t>
            </a:r>
          </a:p>
          <a:p>
            <a:r>
              <a:rPr lang="en-CA" dirty="0"/>
              <a:t>It is extremely important for the .NET runtime to know what kind of data a sequence is supposed to represent</a:t>
            </a:r>
          </a:p>
          <a:p>
            <a:r>
              <a:rPr lang="en-CA" dirty="0"/>
              <a:t>The compiler enforces this by requiring that you specify the type at declaration (some exceptions to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r>
              <a:rPr lang="en-CA" dirty="0"/>
              <a:t>Request a spot in memory that will be referred to as age</a:t>
            </a:r>
          </a:p>
          <a:p>
            <a:r>
              <a:rPr lang="en-CA" dirty="0"/>
              <a:t>The type of value that will be stored is an integer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 = 12;</a:t>
            </a:r>
          </a:p>
          <a:p>
            <a:r>
              <a:rPr lang="en-CA" dirty="0"/>
              <a:t>Encode 12 as a bit sequence and place it at location age</a:t>
            </a:r>
          </a:p>
          <a:p>
            <a:pPr marL="361950" indent="0">
              <a:buNone/>
            </a:pP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(age);</a:t>
            </a:r>
          </a:p>
          <a:p>
            <a:r>
              <a:rPr lang="en-CA" dirty="0"/>
              <a:t>Decode the bit sequence at location age into an integer and send it to the method Write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8220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data types that is a part of the language are called native types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, char, double, </a:t>
            </a:r>
            <a:r>
              <a:rPr lang="en-CA" dirty="0" err="1"/>
              <a:t>bool</a:t>
            </a:r>
            <a:r>
              <a:rPr lang="en-CA" dirty="0"/>
              <a:t>, string</a:t>
            </a:r>
          </a:p>
          <a:p>
            <a:r>
              <a:rPr lang="en-CA" dirty="0"/>
              <a:t>Most native types are only capable of accepting a single value</a:t>
            </a:r>
          </a:p>
          <a:p>
            <a:r>
              <a:rPr lang="en-CA" dirty="0"/>
              <a:t>Arrays are able to store multiple values but are limited to the same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732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/ 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Also called user-defined type</a:t>
            </a:r>
          </a:p>
          <a:p>
            <a:r>
              <a:rPr lang="en-CA" dirty="0"/>
              <a:t>Can be useful if the native types is not sufficient for your particular needs </a:t>
            </a:r>
            <a:r>
              <a:rPr lang="en-CA" dirty="0" err="1"/>
              <a:t>e.g</a:t>
            </a:r>
            <a:r>
              <a:rPr lang="en-CA" dirty="0"/>
              <a:t> a student who has a 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Student number</a:t>
            </a:r>
          </a:p>
          <a:p>
            <a:pPr lvl="1"/>
            <a:r>
              <a:rPr lang="en-CA" dirty="0"/>
              <a:t>Program</a:t>
            </a:r>
          </a:p>
          <a:p>
            <a:pPr lvl="1"/>
            <a:r>
              <a:rPr lang="en-CA" dirty="0"/>
              <a:t>Address</a:t>
            </a:r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93466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Native </a:t>
            </a:r>
            <a:r>
              <a:rPr lang="en-CA" dirty="0" err="1"/>
              <a:t>v.s</a:t>
            </a:r>
            <a:r>
              <a:rPr lang="en-CA" dirty="0"/>
              <a:t>. Custom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91480"/>
              </p:ext>
            </p:extLst>
          </p:nvPr>
        </p:nvGraphicFramePr>
        <p:xfrm>
          <a:off x="677334" y="1319426"/>
          <a:ext cx="9595130" cy="503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349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Native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User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Person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/>
                        <a:t>int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 err="1"/>
                        <a:t>Maritial</a:t>
                      </a:r>
                      <a:r>
                        <a:rPr lang="en-CA" sz="1600" dirty="0"/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/>
                        <a:t>bool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Radius of</a:t>
                      </a:r>
                      <a:r>
                        <a:rPr lang="en-CA" sz="1600" baseline="0" dirty="0"/>
                        <a:t> circle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long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49">
                <a:tc>
                  <a:txBody>
                    <a:bodyPr/>
                    <a:lstStyle/>
                    <a:p>
                      <a:r>
                        <a:rPr lang="en-CA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long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857">
                <a:tc>
                  <a:txBody>
                    <a:bodyPr/>
                    <a:lstStyle/>
                    <a:p>
                      <a:r>
                        <a:rPr lang="en-CA" sz="1600" dirty="0"/>
                        <a:t>Dimension</a:t>
                      </a:r>
                      <a:r>
                        <a:rPr lang="en-CA" sz="1600" baseline="0" dirty="0"/>
                        <a:t> of rectangle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Custom type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 length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</a:t>
                      </a:r>
                      <a:r>
                        <a:rPr lang="en-CA" sz="1600" baseline="0" dirty="0">
                          <a:sym typeface="Wingdings"/>
                        </a:rPr>
                        <a:t> width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857">
                <a:tc>
                  <a:txBody>
                    <a:bodyPr/>
                    <a:lstStyle/>
                    <a:p>
                      <a:r>
                        <a:rPr lang="en-CA" sz="1600" dirty="0"/>
                        <a:t>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Custom type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 numerator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</a:t>
                      </a:r>
                      <a:r>
                        <a:rPr lang="en-CA" sz="1600" dirty="0" err="1">
                          <a:sym typeface="Wingdings"/>
                        </a:rPr>
                        <a:t>int</a:t>
                      </a:r>
                      <a:r>
                        <a:rPr lang="en-CA" sz="1600" dirty="0">
                          <a:sym typeface="Wingdings"/>
                        </a:rPr>
                        <a:t> for</a:t>
                      </a:r>
                      <a:r>
                        <a:rPr lang="en-CA" sz="1600" baseline="0" dirty="0">
                          <a:sym typeface="Wingdings"/>
                        </a:rPr>
                        <a:t> denominator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9325">
                <a:tc>
                  <a:txBody>
                    <a:bodyPr/>
                    <a:lstStyle/>
                    <a:p>
                      <a:r>
                        <a:rPr lang="en-CA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00B050"/>
                          </a:solidFill>
                          <a:sym typeface="Wingdings"/>
                        </a:rPr>
                        <a:t></a:t>
                      </a:r>
                      <a:r>
                        <a:rPr lang="en-CA" sz="1600" dirty="0">
                          <a:sym typeface="Wingdings"/>
                        </a:rPr>
                        <a:t>	Custom type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string for name</a:t>
                      </a:r>
                      <a:br>
                        <a:rPr lang="en-CA" sz="1600" dirty="0">
                          <a:sym typeface="Wingdings"/>
                        </a:rPr>
                      </a:br>
                      <a:r>
                        <a:rPr lang="en-CA" sz="1600" dirty="0">
                          <a:sym typeface="Wingdings"/>
                        </a:rPr>
                        <a:t>	string for</a:t>
                      </a:r>
                      <a:r>
                        <a:rPr lang="en-CA" sz="1600" baseline="0" dirty="0">
                          <a:sym typeface="Wingdings"/>
                        </a:rPr>
                        <a:t> sin number … 	</a:t>
                      </a:r>
                      <a:r>
                        <a:rPr lang="en-CA" sz="1600" baseline="0" dirty="0" err="1">
                          <a:sym typeface="Wingdings"/>
                        </a:rPr>
                        <a:t>etc</a:t>
                      </a:r>
                      <a:endParaRPr lang="en-CA" sz="1600" baseline="0" dirty="0">
                        <a:sym typeface="Wingding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27557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Custom-type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Definition:</a:t>
            </a:r>
          </a:p>
          <a:p>
            <a:pPr lvl="1"/>
            <a:r>
              <a:rPr lang="en-CA" dirty="0"/>
              <a:t>Classes may be defined any where</a:t>
            </a:r>
          </a:p>
          <a:p>
            <a:pPr lvl="2"/>
            <a:r>
              <a:rPr lang="en-CA" dirty="0"/>
              <a:t>External to any class (this is the preferred way)</a:t>
            </a:r>
          </a:p>
          <a:p>
            <a:pPr lvl="2"/>
            <a:r>
              <a:rPr lang="en-CA" dirty="0"/>
              <a:t>Inside another class (nested class)</a:t>
            </a:r>
          </a:p>
          <a:p>
            <a:pPr lvl="2"/>
            <a:r>
              <a:rPr lang="en-CA" dirty="0"/>
              <a:t>Inside a method</a:t>
            </a:r>
          </a:p>
          <a:p>
            <a:pPr lvl="1"/>
            <a:endParaRPr lang="en-CA" dirty="0"/>
          </a:p>
          <a:p>
            <a:r>
              <a:rPr lang="en-CA" dirty="0"/>
              <a:t>Usage</a:t>
            </a:r>
          </a:p>
          <a:p>
            <a:pPr lvl="1"/>
            <a:r>
              <a:rPr lang="en-CA" dirty="0"/>
              <a:t>Like normal usage</a:t>
            </a:r>
          </a:p>
          <a:p>
            <a:pPr lvl="2"/>
            <a:r>
              <a:rPr lang="en-CA" dirty="0"/>
              <a:t>Declare a variable of the required type</a:t>
            </a:r>
          </a:p>
          <a:p>
            <a:pPr lvl="2"/>
            <a:r>
              <a:rPr lang="en-CA" dirty="0"/>
              <a:t>Allocate storage (instantiation)</a:t>
            </a:r>
          </a:p>
          <a:p>
            <a:pPr lvl="2"/>
            <a:r>
              <a:rPr lang="en-CA" dirty="0"/>
              <a:t>Then use the variable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61008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Custom-type Part 1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length;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width;</a:t>
            </a: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/>
          </a:p>
          <a:p>
            <a:r>
              <a:rPr lang="en-CA" dirty="0"/>
              <a:t>Classes may be defined any where</a:t>
            </a:r>
          </a:p>
          <a:p>
            <a:pPr lvl="1"/>
            <a:r>
              <a:rPr lang="en-CA" dirty="0"/>
              <a:t>External to any class (this is the preferred way)</a:t>
            </a:r>
          </a:p>
          <a:p>
            <a:pPr lvl="1"/>
            <a:r>
              <a:rPr lang="en-CA" dirty="0"/>
              <a:t>Inside another class (nested class)</a:t>
            </a:r>
          </a:p>
          <a:p>
            <a:pPr lvl="1"/>
            <a:r>
              <a:rPr lang="en-CA" dirty="0"/>
              <a:t>Inside a method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158541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{FB1B6778-5011-754A-9820-C6C1AB8D15D4}tf10001060</Template>
  <TotalTime>1697</TotalTime>
  <Words>816</Words>
  <Application>Microsoft Office PowerPoint</Application>
  <PresentationFormat>Widescreen</PresentationFormat>
  <Paragraphs>170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Introduction to Type: Classes</vt:lpstr>
      <vt:lpstr>Objectives</vt:lpstr>
      <vt:lpstr>Binary Machines</vt:lpstr>
      <vt:lpstr>Variable declaration</vt:lpstr>
      <vt:lpstr>Native types</vt:lpstr>
      <vt:lpstr>Custom / User-defined Types</vt:lpstr>
      <vt:lpstr>Native v.s. Custom Type</vt:lpstr>
      <vt:lpstr>Using a Custom-type</vt:lpstr>
      <vt:lpstr>Custom-type Part 1 (Definition)</vt:lpstr>
      <vt:lpstr>Custom-type Part 2A (Usage)</vt:lpstr>
      <vt:lpstr>Custom-type Part 2B (Usage)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98</cp:revision>
  <cp:lastPrinted>2014-06-02T12:59:36Z</cp:lastPrinted>
  <dcterms:created xsi:type="dcterms:W3CDTF">2013-05-01T13:47:21Z</dcterms:created>
  <dcterms:modified xsi:type="dcterms:W3CDTF">2019-09-04T21:39:18Z</dcterms:modified>
</cp:coreProperties>
</file>