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61" r:id="rId4"/>
    <p:sldId id="258" r:id="rId5"/>
    <p:sldId id="277" r:id="rId6"/>
    <p:sldId id="279" r:id="rId7"/>
    <p:sldId id="278" r:id="rId8"/>
    <p:sldId id="282" r:id="rId9"/>
    <p:sldId id="283" r:id="rId10"/>
    <p:sldId id="270" r:id="rId11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6" autoAdjust="0"/>
    <p:restoredTop sz="81129" autoAdjust="0"/>
  </p:normalViewPr>
  <p:slideViewPr>
    <p:cSldViewPr>
      <p:cViewPr varScale="1">
        <p:scale>
          <a:sx n="52" d="100"/>
          <a:sy n="52" d="100"/>
        </p:scale>
        <p:origin x="1272" y="6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 Fields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38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/>
              <a:t>f1</a:t>
            </a:r>
            <a:r>
              <a:rPr lang="en-CA" sz="1000" baseline="0" dirty="0"/>
              <a:t> refers to an object of type Foo, it is called an object reference or simply an object</a:t>
            </a:r>
            <a:endParaRPr lang="en-CA" sz="10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55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31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66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06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readonly</a:t>
            </a:r>
            <a:r>
              <a:rPr lang="en-CA" dirty="0"/>
              <a:t> modifier completely remove write access after initialization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/>
              <a:t>const</a:t>
            </a:r>
            <a:r>
              <a:rPr lang="en-CA" dirty="0"/>
              <a:t> key is even more restrictive, it must be set at </a:t>
            </a:r>
            <a:r>
              <a:rPr lang="en-CA" dirty="0" smtClean="0"/>
              <a:t>declaration</a:t>
            </a:r>
            <a:r>
              <a:rPr lang="en-CA" dirty="0"/>
              <a:t>!!!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45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22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55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5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28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21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82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28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09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1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83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0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87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9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87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3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09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15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2019-09-20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65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Fields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Each object has its own copy of all non-static field members</a:t>
            </a:r>
          </a:p>
          <a:p>
            <a:endParaRPr lang="en-CA" dirty="0"/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age; }</a:t>
            </a: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p1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p1.age = 19;</a:t>
            </a: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p2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p2.age = 21;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  <a:sym typeface="Wingdings"/>
              </a:rPr>
              <a:t>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The age field has different values for p1 and p2</a:t>
            </a:r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68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fields?</a:t>
            </a:r>
          </a:p>
          <a:p>
            <a:r>
              <a:rPr lang="en-CA" dirty="0"/>
              <a:t>What are fields used for?</a:t>
            </a:r>
          </a:p>
          <a:p>
            <a:r>
              <a:rPr lang="en-CA" dirty="0"/>
              <a:t>How to declare fields?</a:t>
            </a:r>
          </a:p>
          <a:p>
            <a:r>
              <a:rPr lang="en-CA" dirty="0"/>
              <a:t>How to use fields?</a:t>
            </a:r>
          </a:p>
        </p:txBody>
      </p:sp>
    </p:spTree>
    <p:extLst>
      <p:ext uri="{BB962C8B-B14F-4D97-AF65-F5344CB8AC3E}">
        <p14:creationId xmlns:p14="http://schemas.microsoft.com/office/powerpoint/2010/main" val="38737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Reminder: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There are 10 different types of members of the class including the following:</a:t>
            </a:r>
          </a:p>
          <a:p>
            <a:pPr lvl="1"/>
            <a:r>
              <a:rPr lang="en-CA" dirty="0"/>
              <a:t>Field</a:t>
            </a:r>
          </a:p>
          <a:p>
            <a:pPr lvl="1"/>
            <a:r>
              <a:rPr lang="en-CA" dirty="0"/>
              <a:t>Constructor</a:t>
            </a:r>
          </a:p>
          <a:p>
            <a:pPr lvl="1"/>
            <a:r>
              <a:rPr lang="en-CA" dirty="0"/>
              <a:t>Method</a:t>
            </a:r>
          </a:p>
          <a:p>
            <a:pPr lvl="1"/>
            <a:r>
              <a:rPr lang="en-CA" dirty="0"/>
              <a:t>Property</a:t>
            </a:r>
          </a:p>
          <a:p>
            <a:r>
              <a:rPr lang="en-CA" dirty="0"/>
              <a:t>Members of a class are accessed with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21480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Reminder: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self-contained piece of software</a:t>
            </a:r>
          </a:p>
          <a:p>
            <a:endParaRPr lang="en-CA" dirty="0"/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/>
              <a:t>Instantiate class to get objects</a:t>
            </a:r>
          </a:p>
          <a:p>
            <a:endParaRPr lang="en-CA" dirty="0"/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f1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f2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f3 = f1;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1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A variable that is directly declared in a class</a:t>
            </a:r>
          </a:p>
          <a:p>
            <a:r>
              <a:rPr lang="en-CA" dirty="0"/>
              <a:t>associated with a class or an instance of a class</a:t>
            </a:r>
          </a:p>
          <a:p>
            <a:r>
              <a:rPr lang="en-CA" dirty="0"/>
              <a:t>Normally declared as private or protected </a:t>
            </a:r>
          </a:p>
          <a:p>
            <a:r>
              <a:rPr lang="en-CA" dirty="0"/>
              <a:t>Represent/store a state of the object</a:t>
            </a:r>
          </a:p>
          <a:p>
            <a:r>
              <a:rPr lang="en-CA" dirty="0"/>
              <a:t>A field can be a variable of any type</a:t>
            </a:r>
          </a:p>
          <a:p>
            <a:r>
              <a:rPr lang="en-CA" dirty="0"/>
              <a:t>Maybe static (belonging to the class)</a:t>
            </a:r>
          </a:p>
          <a:p>
            <a:endParaRPr lang="en-CA" dirty="0"/>
          </a:p>
          <a:p>
            <a:r>
              <a:rPr lang="en-CA" dirty="0"/>
              <a:t>The following are valid declaration of fields: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a;        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private instance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variable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c;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//public variable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static 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e =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class variable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d;        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 is an object reference</a:t>
            </a:r>
          </a:p>
          <a:p>
            <a:pPr marL="400050" lvl="1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e;</a:t>
            </a:r>
          </a:p>
          <a:p>
            <a:pPr marL="400050" lvl="1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reader;</a:t>
            </a:r>
          </a:p>
        </p:txBody>
      </p:sp>
    </p:spTree>
    <p:extLst>
      <p:ext uri="{BB962C8B-B14F-4D97-AF65-F5344CB8AC3E}">
        <p14:creationId xmlns:p14="http://schemas.microsoft.com/office/powerpoint/2010/main" val="37869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Declaration of a field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484784"/>
            <a:ext cx="10081120" cy="4968552"/>
          </a:xfrm>
        </p:spPr>
        <p:txBody>
          <a:bodyPr>
            <a:normAutofit/>
          </a:bodyPr>
          <a:lstStyle/>
          <a:p>
            <a:r>
              <a:rPr lang="en-CA" dirty="0"/>
              <a:t>Is declared directly in a class or </a:t>
            </a:r>
            <a:r>
              <a:rPr lang="en-CA" dirty="0" err="1"/>
              <a:t>struct</a:t>
            </a:r>
            <a:endParaRPr lang="en-CA" dirty="0"/>
          </a:p>
          <a:p>
            <a:pPr lvl="1"/>
            <a:r>
              <a:rPr lang="en-CA" dirty="0"/>
              <a:t>A variable declare inside a method is not a field</a:t>
            </a:r>
          </a:p>
          <a:p>
            <a:pPr marL="400050" lvl="1" indent="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a;      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//this is a field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void B()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{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//this is a local variable, not a field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40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Declaration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753"/>
            <a:ext cx="8596668" cy="484461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If no accessible modifier is specify, private is assume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the private field a is not accessible from object reference f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field initializer may not refer to another field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10;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b =  a + 10;  //this would not compile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5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Initialization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4710"/>
            <a:ext cx="10027178" cy="4628586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Fields are initialized immediately before the object constructor is called</a:t>
            </a:r>
          </a:p>
          <a:p>
            <a:pPr lvl="1"/>
            <a:r>
              <a:rPr lang="en-CA" dirty="0"/>
              <a:t>If constructor assigns the value of a field, it will overwrites any value given during field initialization</a:t>
            </a:r>
          </a:p>
          <a:p>
            <a:r>
              <a:rPr lang="en-CA" dirty="0"/>
              <a:t>Field initializer cannot access non-static field, method of property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static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10; 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 = a + 4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//this works because a is static</a:t>
            </a:r>
          </a:p>
          <a:p>
            <a:pPr marL="0" lvl="1" indent="0">
              <a:buNone/>
            </a:pPr>
            <a:r>
              <a:rPr lang="en-CA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c;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Foo()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//in the constructor the following values are already set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//a = 10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//b = 14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//c = 0;</a:t>
            </a:r>
          </a:p>
          <a:p>
            <a:pPr marL="0" lvl="1" indent="0">
              <a:buNone/>
            </a:pP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//now we overwrite the value of c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c = 100;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31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>
            <a:normAutofit fontScale="85000" lnSpcReduction="20000"/>
          </a:bodyPr>
          <a:lstStyle/>
          <a:p>
            <a:r>
              <a:rPr lang="en-CA" dirty="0" err="1"/>
              <a:t>Readonly</a:t>
            </a:r>
            <a:r>
              <a:rPr lang="en-CA" dirty="0"/>
              <a:t> fields can only be assigned at initialization or in constructor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10;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can be initialise at declaration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c;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Foo()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b = 20;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//b can be initialise in the constructor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the public field c is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cannot be set here</a:t>
            </a:r>
          </a:p>
          <a:p>
            <a:pPr marL="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Readonly</a:t>
            </a:r>
            <a:r>
              <a:rPr lang="en-CA">
                <a:latin typeface="Consolas" pitchFamily="49" charset="0"/>
                <a:cs typeface="Consolas" pitchFamily="49" charset="0"/>
              </a:rPr>
              <a:t> fields can only be set once in their life – in the constructor</a:t>
            </a:r>
          </a:p>
          <a:p>
            <a:pPr marL="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681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1436</TotalTime>
  <Words>678</Words>
  <Application>Microsoft Office PowerPoint</Application>
  <PresentationFormat>Widescreen</PresentationFormat>
  <Paragraphs>142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Introduction to Classes: Fields</vt:lpstr>
      <vt:lpstr>Objectives</vt:lpstr>
      <vt:lpstr>Reminder: Class</vt:lpstr>
      <vt:lpstr>Reminder: Class</vt:lpstr>
      <vt:lpstr>Definition</vt:lpstr>
      <vt:lpstr>Declaration of a field</vt:lpstr>
      <vt:lpstr>Declaration cont’d</vt:lpstr>
      <vt:lpstr>Initialization</vt:lpstr>
      <vt:lpstr>Definition</vt:lpstr>
      <vt:lpstr>Field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SETAS/ICET</cp:lastModifiedBy>
  <cp:revision>75</cp:revision>
  <cp:lastPrinted>2013-05-08T12:02:47Z</cp:lastPrinted>
  <dcterms:created xsi:type="dcterms:W3CDTF">2013-05-01T13:47:21Z</dcterms:created>
  <dcterms:modified xsi:type="dcterms:W3CDTF">2019-09-20T14:34:39Z</dcterms:modified>
</cp:coreProperties>
</file>