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1" r:id="rId3"/>
    <p:sldId id="287" r:id="rId4"/>
    <p:sldId id="285" r:id="rId5"/>
    <p:sldId id="292" r:id="rId6"/>
    <p:sldId id="286" r:id="rId7"/>
    <p:sldId id="289" r:id="rId8"/>
    <p:sldId id="288" r:id="rId9"/>
    <p:sldId id="290" r:id="rId10"/>
    <p:sldId id="293" r:id="rId11"/>
    <p:sldId id="294" r:id="rId12"/>
  </p:sldIdLst>
  <p:sldSz cx="12192000" cy="6858000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88" autoAdjust="0"/>
    <p:restoredTop sz="79346" autoAdjust="0"/>
  </p:normalViewPr>
  <p:slideViewPr>
    <p:cSldViewPr>
      <p:cViewPr varScale="1">
        <p:scale>
          <a:sx n="51" d="100"/>
          <a:sy n="51" d="100"/>
        </p:scale>
        <p:origin x="84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/>
              <a:t>COMP123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D3C97F6A-83C7-4D32-8B22-BFAEF1652D62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/>
              <a:t>Chapter 9 -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20F411BF-A14B-40A5-A855-24DE453E6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8283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/>
              <a:t>COMP123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6A55C393-271D-46D6-8CF4-2624FFDFDF0B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468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/>
              <a:t>Chapter 9 - Methods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6CEAA908-8890-4B84-A482-FC6A5173D0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16650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6297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Partial will be used quite a lot later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2029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The </a:t>
            </a:r>
            <a:r>
              <a:rPr lang="en-CA" dirty="0" err="1"/>
              <a:t>ToString</a:t>
            </a:r>
            <a:r>
              <a:rPr lang="en-CA" dirty="0"/>
              <a:t> method is useful as a debugging tool when you are developing classes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320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4061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Note: A Constructor</a:t>
            </a:r>
            <a:r>
              <a:rPr lang="en-CA" baseline="0" dirty="0"/>
              <a:t> is not considered a method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9524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Methods</a:t>
            </a: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</p:spTree>
    <p:extLst>
      <p:ext uri="{BB962C8B-B14F-4D97-AF65-F5344CB8AC3E}">
        <p14:creationId xmlns:p14="http://schemas.microsoft.com/office/powerpoint/2010/main" val="79267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In the</a:t>
            </a:r>
            <a:r>
              <a:rPr lang="en-CA" baseline="0" dirty="0" smtClean="0"/>
              <a:t> Java programming language all methods are virtual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0161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If a class</a:t>
            </a:r>
            <a:r>
              <a:rPr lang="en-CA" baseline="0" dirty="0"/>
              <a:t> contains a single abstract member then the entire class must be declared abstract</a:t>
            </a:r>
          </a:p>
          <a:p>
            <a:r>
              <a:rPr lang="en-CA" baseline="0" dirty="0"/>
              <a:t>An abstract class serves as the base class in inheritance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0161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will be covered in inheritance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5567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will not be covered in this course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8622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079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869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9960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8200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1403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0847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9954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841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383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444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378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415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791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619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4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529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742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Introduction to Classes: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Programming II</a:t>
            </a:r>
            <a:br>
              <a:rPr lang="en-CA" dirty="0"/>
            </a:br>
            <a:r>
              <a:rPr lang="en-CA" dirty="0"/>
              <a:t>Narendra Pershad</a:t>
            </a:r>
          </a:p>
        </p:txBody>
      </p:sp>
    </p:spTree>
    <p:extLst>
      <p:ext uri="{BB962C8B-B14F-4D97-AF65-F5344CB8AC3E}">
        <p14:creationId xmlns:p14="http://schemas.microsoft.com/office/powerpoint/2010/main" val="23307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0CE4-E09E-FC4D-97DD-49E04ACC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Methods – Local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84ADE-B342-8745-A964-1BA147A81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method that are nested within another member such as method, constructor, property accessor, lambda expression or other local function</a:t>
            </a:r>
          </a:p>
          <a:p>
            <a:r>
              <a:rPr lang="en-US" dirty="0"/>
              <a:t>Only callable within that member</a:t>
            </a:r>
          </a:p>
          <a:p>
            <a:r>
              <a:rPr lang="en-US" dirty="0"/>
              <a:t>Impossible for another developer to mistakenly call the method directly from elsewhere in the class or struct</a:t>
            </a:r>
          </a:p>
        </p:txBody>
      </p:sp>
    </p:spTree>
    <p:extLst>
      <p:ext uri="{BB962C8B-B14F-4D97-AF65-F5344CB8AC3E}">
        <p14:creationId xmlns:p14="http://schemas.microsoft.com/office/powerpoint/2010/main" val="2879800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0CE4-E09E-FC4D-97DD-49E04ACC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Methods – Partial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84ADE-B342-8745-A964-1BA147A81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May occur in partial classes definition</a:t>
            </a:r>
          </a:p>
          <a:p>
            <a:r>
              <a:rPr lang="en-US" dirty="0"/>
              <a:t>A partial class is when the class definition is completed in multiple source files</a:t>
            </a:r>
          </a:p>
          <a:p>
            <a:r>
              <a:rPr lang="en-US" dirty="0"/>
              <a:t>A partial method is when a method is declared in one file and implemented in another file</a:t>
            </a:r>
          </a:p>
          <a:p>
            <a:r>
              <a:rPr lang="en-US" dirty="0"/>
              <a:t>Very convenient in </a:t>
            </a:r>
            <a:r>
              <a:rPr lang="en-US" dirty="0" err="1"/>
              <a:t>gui</a:t>
            </a:r>
            <a:r>
              <a:rPr lang="en-US" dirty="0"/>
              <a:t> programming</a:t>
            </a:r>
          </a:p>
          <a:p>
            <a:pPr lvl="1"/>
            <a:r>
              <a:rPr lang="en-US" dirty="0"/>
              <a:t>Visual Studio generates code to manage the widgets in the </a:t>
            </a:r>
            <a:r>
              <a:rPr lang="en-US" dirty="0" err="1"/>
              <a:t>gui</a:t>
            </a:r>
            <a:r>
              <a:rPr lang="en-US" dirty="0"/>
              <a:t> – this code in contained in a class and placed in a file</a:t>
            </a:r>
          </a:p>
          <a:p>
            <a:pPr lvl="1"/>
            <a:r>
              <a:rPr lang="en-US" dirty="0"/>
              <a:t>Developer writing code to implement logic is contained in the same class but in a different file</a:t>
            </a:r>
          </a:p>
          <a:p>
            <a:pPr lvl="1"/>
            <a:r>
              <a:rPr lang="en-US" dirty="0"/>
              <a:t>This technique is great to keep machine generated code separate from developer written code</a:t>
            </a:r>
          </a:p>
        </p:txBody>
      </p:sp>
    </p:spTree>
    <p:extLst>
      <p:ext uri="{BB962C8B-B14F-4D97-AF65-F5344CB8AC3E}">
        <p14:creationId xmlns:p14="http://schemas.microsoft.com/office/powerpoint/2010/main" val="328918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EB7A5-8E4F-454E-832C-2586EF84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56863-3949-0C40-B4EA-3F36E43B9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  <a:p>
            <a:r>
              <a:rPr lang="en-US" dirty="0"/>
              <a:t>Important methods</a:t>
            </a:r>
          </a:p>
          <a:p>
            <a:r>
              <a:rPr lang="en-US" dirty="0"/>
              <a:t>Virtual</a:t>
            </a:r>
          </a:p>
          <a:p>
            <a:r>
              <a:rPr lang="en-US" dirty="0"/>
              <a:t>Abstract</a:t>
            </a:r>
          </a:p>
          <a:p>
            <a:r>
              <a:rPr lang="en-US" dirty="0"/>
              <a:t>Sealed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379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4784"/>
            <a:ext cx="10387218" cy="4896543"/>
          </a:xfrm>
        </p:spPr>
        <p:txBody>
          <a:bodyPr>
            <a:normAutofit lnSpcReduction="10000"/>
          </a:bodyPr>
          <a:lstStyle/>
          <a:p>
            <a:r>
              <a:rPr lang="en-CA" dirty="0"/>
              <a:t>Used group a sequence of statement to perform some action or realise a logic</a:t>
            </a:r>
          </a:p>
          <a:p>
            <a:r>
              <a:rPr lang="en-CA" dirty="0"/>
              <a:t>Must be declared within  a class i.e. must be a member of a class</a:t>
            </a:r>
          </a:p>
          <a:p>
            <a:r>
              <a:rPr lang="en-CA" dirty="0"/>
              <a:t>Cannot be nested i.e. define a method within another method (</a:t>
            </a:r>
            <a:r>
              <a:rPr lang="en-CA" dirty="0">
                <a:solidFill>
                  <a:srgbClr val="FF0000"/>
                </a:solidFill>
              </a:rPr>
              <a:t>not really correct!</a:t>
            </a:r>
            <a:r>
              <a:rPr lang="en-CA" dirty="0"/>
              <a:t>)</a:t>
            </a:r>
          </a:p>
          <a:p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CA" dirty="0"/>
              <a:t> may be used to decorate a method</a:t>
            </a:r>
          </a:p>
          <a:p>
            <a:r>
              <a:rPr lang="en-CA" dirty="0"/>
              <a:t>The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dirty="0"/>
              <a:t> keyword is normally used to decorate methods</a:t>
            </a:r>
          </a:p>
          <a:p>
            <a:r>
              <a:rPr lang="en-CA" dirty="0"/>
              <a:t>Can be used to access private fields in a guarded way</a:t>
            </a:r>
          </a:p>
          <a:p>
            <a:r>
              <a:rPr lang="en-CA" dirty="0"/>
              <a:t>You may overload method:</a:t>
            </a:r>
          </a:p>
          <a:p>
            <a:endParaRPr lang="en-CA" dirty="0"/>
          </a:p>
          <a:p>
            <a:pPr marL="40005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void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PrintOrders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() { }</a:t>
            </a:r>
          </a:p>
          <a:p>
            <a:pPr marL="40005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PrintOrders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phoneNumber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) { }</a:t>
            </a:r>
          </a:p>
          <a:p>
            <a:pPr marL="400050" lvl="1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r>
              <a:rPr lang="en-CA" dirty="0"/>
              <a:t>Both methods print orders, the first one prints all the orders and the second one prints orders only with the matching phone number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460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Important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0809"/>
            <a:ext cx="10099186" cy="4340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There are three important methods: </a:t>
            </a:r>
          </a:p>
          <a:p>
            <a:pPr lvl="1"/>
            <a:r>
              <a:rPr lang="en-CA" sz="2000" dirty="0"/>
              <a:t>Main, </a:t>
            </a:r>
          </a:p>
          <a:p>
            <a:pPr lvl="1"/>
            <a:r>
              <a:rPr lang="en-CA" sz="2000" dirty="0" err="1"/>
              <a:t>ToString</a:t>
            </a:r>
            <a:r>
              <a:rPr lang="en-CA" sz="2000" dirty="0"/>
              <a:t> and the </a:t>
            </a:r>
          </a:p>
          <a:p>
            <a:pPr lvl="1"/>
            <a:r>
              <a:rPr lang="en-CA" sz="2000" dirty="0"/>
              <a:t>constructor </a:t>
            </a:r>
            <a:r>
              <a:rPr lang="en-CA" sz="2000" dirty="0" smtClean="0"/>
              <a:t>(</a:t>
            </a:r>
            <a:r>
              <a:rPr lang="en-CA" sz="2000" dirty="0" smtClean="0">
                <a:solidFill>
                  <a:srgbClr val="FF0000"/>
                </a:solidFill>
              </a:rPr>
              <a:t>not really a method</a:t>
            </a:r>
            <a:r>
              <a:rPr lang="en-CA" sz="2000" dirty="0" smtClean="0"/>
              <a:t>)</a:t>
            </a:r>
            <a:endParaRPr lang="en-CA" sz="2000" dirty="0"/>
          </a:p>
          <a:p>
            <a:r>
              <a:rPr lang="en-CA" sz="2400" dirty="0"/>
              <a:t>The method </a:t>
            </a:r>
            <a:r>
              <a:rPr lang="en-CA" sz="24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Main(</a:t>
            </a:r>
            <a:r>
              <a:rPr lang="en-CA" sz="24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CA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CA" sz="2400" dirty="0"/>
              <a:t>is the entry point of the application</a:t>
            </a:r>
          </a:p>
          <a:p>
            <a:pPr lvl="1"/>
            <a:r>
              <a:rPr lang="en-CA" sz="2000" dirty="0"/>
              <a:t>Thus there can only be a single main in an application, or none at all </a:t>
            </a:r>
          </a:p>
          <a:p>
            <a:pPr lvl="1"/>
            <a:r>
              <a:rPr lang="en-CA" sz="2000" dirty="0"/>
              <a:t>Some projects such as libraries (collection of methods) does not </a:t>
            </a:r>
            <a:r>
              <a:rPr lang="en-CA" sz="2000" dirty="0" smtClean="0"/>
              <a:t>require </a:t>
            </a:r>
            <a:r>
              <a:rPr lang="en-CA" sz="2000" dirty="0"/>
              <a:t>a main method</a:t>
            </a:r>
          </a:p>
        </p:txBody>
      </p:sp>
    </p:spTree>
    <p:extLst>
      <p:ext uri="{BB962C8B-B14F-4D97-AF65-F5344CB8AC3E}">
        <p14:creationId xmlns:p14="http://schemas.microsoft.com/office/powerpoint/2010/main" val="186109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Important Methods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0809"/>
            <a:ext cx="10099186" cy="4464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The constructor is automatically invoked when an instance of the class is created. </a:t>
            </a:r>
          </a:p>
          <a:p>
            <a:pPr lvl="1"/>
            <a:r>
              <a:rPr lang="en-CA" sz="2000" dirty="0"/>
              <a:t>It has the same name as the name of the class</a:t>
            </a:r>
          </a:p>
          <a:p>
            <a:pPr lvl="1"/>
            <a:r>
              <a:rPr lang="en-CA" sz="2000" dirty="0"/>
              <a:t>The constructor is normally used to initialize an object to some usable state</a:t>
            </a:r>
          </a:p>
          <a:p>
            <a:pPr lvl="1"/>
            <a:r>
              <a:rPr lang="en-CA" sz="2000" dirty="0"/>
              <a:t>There can be multiple constructors  (overloading)</a:t>
            </a:r>
          </a:p>
          <a:p>
            <a:pPr lvl="1"/>
            <a:r>
              <a:rPr lang="en-CA" sz="2000" dirty="0"/>
              <a:t>If you don’t define one, then the compiler will create one for you</a:t>
            </a:r>
          </a:p>
          <a:p>
            <a:pPr lvl="1"/>
            <a:r>
              <a:rPr lang="en-CA" sz="2000" dirty="0"/>
              <a:t>Is normally public</a:t>
            </a:r>
          </a:p>
          <a:p>
            <a:pPr lvl="1"/>
            <a:r>
              <a:rPr lang="en-CA" sz="2000" dirty="0"/>
              <a:t>Can be private if you don’t want code to instantiate the class externally</a:t>
            </a:r>
          </a:p>
          <a:p>
            <a:pPr lvl="2"/>
            <a:r>
              <a:rPr lang="en-CA" sz="1800" dirty="0"/>
              <a:t>How do you get an object?</a:t>
            </a:r>
          </a:p>
        </p:txBody>
      </p:sp>
    </p:spTree>
    <p:extLst>
      <p:ext uri="{BB962C8B-B14F-4D97-AF65-F5344CB8AC3E}">
        <p14:creationId xmlns:p14="http://schemas.microsoft.com/office/powerpoint/2010/main" val="360088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Important Methods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method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overrides string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CA" dirty="0"/>
              <a:t>is called whenever you try to print an object. </a:t>
            </a:r>
          </a:p>
          <a:p>
            <a:pPr lvl="1"/>
            <a:r>
              <a:rPr lang="en-CA" dirty="0"/>
              <a:t>This is not necessary, but it is useful to have</a:t>
            </a:r>
          </a:p>
          <a:p>
            <a:pPr lvl="1"/>
            <a:r>
              <a:rPr lang="en-CA" dirty="0"/>
              <a:t>If you do not have a </a:t>
            </a:r>
            <a:r>
              <a:rPr lang="en-CA" dirty="0" err="1"/>
              <a:t>ToString</a:t>
            </a:r>
            <a:r>
              <a:rPr lang="en-CA" dirty="0"/>
              <a:t>(), then when you print an object, it will some the pathname of the assembly </a:t>
            </a:r>
          </a:p>
          <a:p>
            <a:r>
              <a:rPr lang="en-CA" dirty="0"/>
              <a:t>The static modifier denotes that the item belongs to the class instead of a particular object. </a:t>
            </a:r>
          </a:p>
          <a:p>
            <a:pPr lvl="1"/>
            <a:r>
              <a:rPr lang="en-CA" dirty="0"/>
              <a:t>The class name is used to access a static member </a:t>
            </a:r>
          </a:p>
          <a:p>
            <a:r>
              <a:rPr lang="en-CA" dirty="0"/>
              <a:t>When you are building a class, the recommended workflow is to go fields, properties, constructor, </a:t>
            </a:r>
            <a:r>
              <a:rPr lang="en-CA" dirty="0" err="1"/>
              <a:t>ToString</a:t>
            </a:r>
            <a:r>
              <a:rPr lang="en-CA" dirty="0"/>
              <a:t> and then the main method </a:t>
            </a:r>
          </a:p>
        </p:txBody>
      </p:sp>
    </p:spTree>
    <p:extLst>
      <p:ext uri="{BB962C8B-B14F-4D97-AF65-F5344CB8AC3E}">
        <p14:creationId xmlns:p14="http://schemas.microsoft.com/office/powerpoint/2010/main" val="2889499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Virtual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8760"/>
            <a:ext cx="8596668" cy="4752528"/>
          </a:xfrm>
        </p:spPr>
        <p:txBody>
          <a:bodyPr>
            <a:normAutofit/>
          </a:bodyPr>
          <a:lstStyle/>
          <a:p>
            <a:r>
              <a:rPr lang="en-CA" dirty="0"/>
              <a:t>The virtual modifier indicates that the member may be replaced in a derived class</a:t>
            </a:r>
          </a:p>
          <a:p>
            <a:pPr marL="355600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A() { } }</a:t>
            </a:r>
          </a:p>
          <a:p>
            <a:r>
              <a:rPr lang="en-CA" dirty="0"/>
              <a:t>A derives class may choose to define its own implementation</a:t>
            </a:r>
          </a:p>
          <a:p>
            <a:pPr marL="355600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</a:p>
          <a:p>
            <a:pPr marL="35560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A(){ } }</a:t>
            </a:r>
          </a:p>
          <a:p>
            <a:r>
              <a:rPr lang="en-CA" dirty="0"/>
              <a:t>A derives class may choose to keep the base implementation</a:t>
            </a:r>
          </a:p>
          <a:p>
            <a:pPr marL="355600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Baz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2439506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Abstract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0769"/>
            <a:ext cx="8596668" cy="4700594"/>
          </a:xfrm>
        </p:spPr>
        <p:txBody>
          <a:bodyPr>
            <a:normAutofit lnSpcReduction="10000"/>
          </a:bodyPr>
          <a:lstStyle/>
          <a:p>
            <a:r>
              <a:rPr lang="en-CA" dirty="0"/>
              <a:t>The abstract modifier is used when the member is incomplete and must be implemented in a derived class</a:t>
            </a:r>
          </a:p>
          <a:p>
            <a:pPr marL="355600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 class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</a:p>
          <a:p>
            <a:pPr marL="35560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355600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A();</a:t>
            </a:r>
          </a:p>
          <a:p>
            <a:pPr marL="35560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CA" dirty="0"/>
              <a:t>The method MUST be implemented in a derived class</a:t>
            </a:r>
          </a:p>
          <a:p>
            <a:pPr marL="355600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</a:p>
          <a:p>
            <a:pPr marL="35560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355600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A()</a:t>
            </a:r>
          </a:p>
          <a:p>
            <a:pPr marL="35560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35560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marL="35560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7438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Sealed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0769"/>
            <a:ext cx="8596668" cy="4700594"/>
          </a:xfrm>
        </p:spPr>
        <p:txBody>
          <a:bodyPr>
            <a:normAutofit/>
          </a:bodyPr>
          <a:lstStyle/>
          <a:p>
            <a:r>
              <a:rPr lang="en-CA" dirty="0"/>
              <a:t>The sealed modifier is used when the member can not be replaced</a:t>
            </a:r>
          </a:p>
          <a:p>
            <a:pPr marL="355600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</a:p>
          <a:p>
            <a:pPr marL="35560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355600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sealed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A();</a:t>
            </a:r>
          </a:p>
          <a:p>
            <a:pPr marL="35560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CA" dirty="0"/>
              <a:t>The compiler will complain if you try to override a sealed method</a:t>
            </a:r>
          </a:p>
        </p:txBody>
      </p:sp>
    </p:spTree>
    <p:extLst>
      <p:ext uri="{BB962C8B-B14F-4D97-AF65-F5344CB8AC3E}">
        <p14:creationId xmlns:p14="http://schemas.microsoft.com/office/powerpoint/2010/main" val="10038777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5725</TotalTime>
  <Words>839</Words>
  <Application>Microsoft Office PowerPoint</Application>
  <PresentationFormat>Widescreen</PresentationFormat>
  <Paragraphs>123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Trebuchet MS</vt:lpstr>
      <vt:lpstr>Wingdings 3</vt:lpstr>
      <vt:lpstr>Facet</vt:lpstr>
      <vt:lpstr>Introduction to Classes: Methods</vt:lpstr>
      <vt:lpstr>Agenda</vt:lpstr>
      <vt:lpstr>Method</vt:lpstr>
      <vt:lpstr>Important Methods</vt:lpstr>
      <vt:lpstr>Important Methods Cont’d</vt:lpstr>
      <vt:lpstr>Important Methods Cont’d</vt:lpstr>
      <vt:lpstr>Virtual Method</vt:lpstr>
      <vt:lpstr>Abstract Method</vt:lpstr>
      <vt:lpstr>Sealed Method</vt:lpstr>
      <vt:lpstr>Advanced Methods – Local Function</vt:lpstr>
      <vt:lpstr>Advanced Methods – Partial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SETAS/ICET</cp:lastModifiedBy>
  <cp:revision>83</cp:revision>
  <cp:lastPrinted>2014-06-05T14:33:09Z</cp:lastPrinted>
  <dcterms:created xsi:type="dcterms:W3CDTF">2013-05-01T13:47:21Z</dcterms:created>
  <dcterms:modified xsi:type="dcterms:W3CDTF">2019-09-20T16:13:36Z</dcterms:modified>
</cp:coreProperties>
</file>