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81" r:id="rId3"/>
    <p:sldId id="285" r:id="rId4"/>
    <p:sldId id="282" r:id="rId5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79322" autoAdjust="0"/>
  </p:normalViewPr>
  <p:slideViewPr>
    <p:cSldViewPr>
      <p:cViewPr varScale="1">
        <p:scale>
          <a:sx n="51" d="100"/>
          <a:sy n="51" d="100"/>
        </p:scale>
        <p:origin x="178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D3C97F6A-83C7-4D32-8B22-BFAEF1652D62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 smtClean="0"/>
              <a:t>Chapter 9 - Properties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20F411BF-A14B-40A5-A855-24DE453E6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8283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A55C393-271D-46D6-8CF4-2624FFDFDF0B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 smtClean="0"/>
              <a:t>Chapter 9 - Properties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6CEAA908-8890-4B84-A482-FC6A5173D0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16650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Properties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6297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Properties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2638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Properties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3330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67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682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48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509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683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80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789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525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177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49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291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872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Introduction to Classes: </a:t>
            </a:r>
            <a:r>
              <a:rPr lang="en-CA" dirty="0" smtClean="0"/>
              <a:t>Constructors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Programming II</a:t>
            </a:r>
            <a:br>
              <a:rPr lang="en-CA" dirty="0" smtClean="0"/>
            </a:br>
            <a:r>
              <a:rPr lang="en-CA" dirty="0" smtClean="0"/>
              <a:t>Summer 2015</a:t>
            </a:r>
            <a:br>
              <a:rPr lang="en-CA" dirty="0" smtClean="0"/>
            </a:br>
            <a:r>
              <a:rPr lang="en-CA" dirty="0" smtClean="0"/>
              <a:t>Narendra Pershad</a:t>
            </a:r>
          </a:p>
        </p:txBody>
      </p:sp>
    </p:spTree>
    <p:extLst>
      <p:ext uri="{BB962C8B-B14F-4D97-AF65-F5344CB8AC3E}">
        <p14:creationId xmlns:p14="http://schemas.microsoft.com/office/powerpoint/2010/main" val="23307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static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0">
              <a:buNone/>
            </a:pPr>
            <a:r>
              <a:rPr lang="en-CA" dirty="0"/>
              <a:t>Merriam-Webster online dictionary</a:t>
            </a:r>
          </a:p>
          <a:p>
            <a:r>
              <a:rPr lang="en-CA" dirty="0" smtClean="0"/>
              <a:t>showing little or no change,  action or progress </a:t>
            </a:r>
          </a:p>
          <a:p>
            <a:endParaRPr lang="en-CA" dirty="0" smtClean="0"/>
          </a:p>
          <a:p>
            <a:pPr indent="0">
              <a:buNone/>
            </a:pPr>
            <a:r>
              <a:rPr lang="en-CA" dirty="0"/>
              <a:t>C#</a:t>
            </a:r>
            <a:r>
              <a:rPr lang="en-CA" dirty="0" smtClean="0"/>
              <a:t> </a:t>
            </a:r>
          </a:p>
          <a:p>
            <a:r>
              <a:rPr lang="en-CA" dirty="0"/>
              <a:t>the </a:t>
            </a:r>
            <a:r>
              <a:rPr lang="en-CA" b="1" dirty="0"/>
              <a:t>static</a:t>
            </a:r>
            <a:r>
              <a:rPr lang="en-CA" dirty="0"/>
              <a:t> modifier to declare a static member, which belongs to the type itself rather than to a specific object</a:t>
            </a:r>
            <a:endParaRPr lang="en-CA" dirty="0" smtClean="0"/>
          </a:p>
          <a:p>
            <a:pPr lvl="1"/>
            <a:r>
              <a:rPr lang="en-CA" dirty="0"/>
              <a:t>The </a:t>
            </a:r>
            <a:r>
              <a:rPr lang="en-CA" b="1" dirty="0"/>
              <a:t>static</a:t>
            </a:r>
            <a:r>
              <a:rPr lang="en-CA" dirty="0"/>
              <a:t> modifier can be used with classes, fields, methods, properties, operators, events, and constructors, but it cannot be used with indexers, destructors, or types other than </a:t>
            </a:r>
            <a:r>
              <a:rPr lang="en-CA" dirty="0" smtClean="0"/>
              <a:t>classes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495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Constructor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Method that has the same name as the class</a:t>
            </a:r>
          </a:p>
          <a:p>
            <a:r>
              <a:rPr lang="en-CA" dirty="0" smtClean="0"/>
              <a:t>No return type is specified</a:t>
            </a:r>
          </a:p>
          <a:p>
            <a:r>
              <a:rPr lang="en-CA" dirty="0" smtClean="0"/>
              <a:t>May or may not take any arguments</a:t>
            </a:r>
          </a:p>
          <a:p>
            <a:r>
              <a:rPr lang="en-CA" dirty="0" smtClean="0"/>
              <a:t>Normally decorated with the public keyword</a:t>
            </a:r>
          </a:p>
          <a:p>
            <a:pPr lvl="1"/>
            <a:r>
              <a:rPr lang="en-CA" dirty="0" smtClean="0"/>
              <a:t>You may mark them private if you want to control object creation</a:t>
            </a:r>
          </a:p>
          <a:p>
            <a:r>
              <a:rPr lang="en-CA" dirty="0" smtClean="0"/>
              <a:t>Is invoked immediately after the object is created </a:t>
            </a:r>
            <a:r>
              <a:rPr lang="en-CA" dirty="0" smtClean="0">
                <a:solidFill>
                  <a:srgbClr val="FF0000"/>
                </a:solidFill>
              </a:rPr>
              <a:t>(DOES NOT CREATE THE OBJECT)</a:t>
            </a:r>
          </a:p>
          <a:p>
            <a:r>
              <a:rPr lang="en-CA" dirty="0" smtClean="0"/>
              <a:t>Used to initialize critical fields of the object</a:t>
            </a:r>
          </a:p>
          <a:p>
            <a:pPr lvl="1"/>
            <a:r>
              <a:rPr lang="en-CA" dirty="0" smtClean="0"/>
              <a:t>If you create a student object then it must have a student number and a name</a:t>
            </a:r>
          </a:p>
          <a:p>
            <a:pPr lvl="1"/>
            <a:r>
              <a:rPr lang="en-CA" dirty="0" err="1" smtClean="0"/>
              <a:t>program_name</a:t>
            </a:r>
            <a:r>
              <a:rPr lang="en-CA" dirty="0" smtClean="0"/>
              <a:t> might not be known when the student is created, so </a:t>
            </a:r>
          </a:p>
          <a:p>
            <a:r>
              <a:rPr lang="en-CA" dirty="0" smtClean="0"/>
              <a:t>If you don’t specify a constructor, the compiler will create a default one for you</a:t>
            </a:r>
          </a:p>
          <a:p>
            <a:r>
              <a:rPr lang="en-CA" dirty="0" smtClean="0"/>
              <a:t>You may have more than one constructor </a:t>
            </a:r>
            <a:r>
              <a:rPr lang="en-CA" dirty="0" smtClean="0">
                <a:sym typeface="Wingdings"/>
              </a:rPr>
              <a:t></a:t>
            </a:r>
            <a:r>
              <a:rPr lang="en-CA" dirty="0" smtClean="0"/>
              <a:t> overloading</a:t>
            </a:r>
          </a:p>
        </p:txBody>
      </p:sp>
    </p:spTree>
    <p:extLst>
      <p:ext uri="{BB962C8B-B14F-4D97-AF65-F5344CB8AC3E}">
        <p14:creationId xmlns:p14="http://schemas.microsoft.com/office/powerpoint/2010/main" val="314845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Constructor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Is called once before the class is referenced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6708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4549</TotalTime>
  <Words>166</Words>
  <Application>Microsoft Office PowerPoint</Application>
  <PresentationFormat>On-screen Show (4:3)</PresentationFormat>
  <Paragraphs>32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Introduction to Classes: Constructors</vt:lpstr>
      <vt:lpstr>static</vt:lpstr>
      <vt:lpstr>Constructor</vt:lpstr>
      <vt:lpstr>Constructor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SETAS/ICET</cp:lastModifiedBy>
  <cp:revision>62</cp:revision>
  <cp:lastPrinted>2014-06-02T13:02:11Z</cp:lastPrinted>
  <dcterms:created xsi:type="dcterms:W3CDTF">2013-05-01T13:47:21Z</dcterms:created>
  <dcterms:modified xsi:type="dcterms:W3CDTF">2019-09-20T14:35:06Z</dcterms:modified>
</cp:coreProperties>
</file>