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59" r:id="rId6"/>
    <p:sldId id="261" r:id="rId7"/>
    <p:sldId id="260" r:id="rId8"/>
    <p:sldId id="267" r:id="rId9"/>
    <p:sldId id="262" r:id="rId10"/>
    <p:sldId id="264" r:id="rId11"/>
    <p:sldId id="265" r:id="rId12"/>
    <p:sldId id="270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80163" autoAdjust="0"/>
  </p:normalViewPr>
  <p:slideViewPr>
    <p:cSldViewPr>
      <p:cViewPr varScale="1">
        <p:scale>
          <a:sx n="92" d="100"/>
          <a:sy n="92" d="100"/>
        </p:scale>
        <p:origin x="12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may also have a </a:t>
            </a:r>
            <a:r>
              <a:rPr lang="en-CA" dirty="0" err="1"/>
              <a:t>const</a:t>
            </a:r>
            <a:r>
              <a:rPr lang="en-CA" dirty="0"/>
              <a:t> string, char or </a:t>
            </a:r>
            <a:r>
              <a:rPr lang="en-CA" dirty="0" err="1"/>
              <a:t>bool</a:t>
            </a:r>
            <a:endParaRPr lang="en-CA" dirty="0"/>
          </a:p>
          <a:p>
            <a:r>
              <a:rPr lang="en-CA" dirty="0"/>
              <a:t>Let’s say that </a:t>
            </a:r>
            <a:r>
              <a:rPr lang="en-CA" dirty="0" err="1"/>
              <a:t>tax_rate</a:t>
            </a:r>
            <a:r>
              <a:rPr lang="en-CA" baseline="0" dirty="0"/>
              <a:t> is 0.13 and commission is 0.13, and if your want to replace commission with 0.17, a search and replace would not work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644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Remember</a:t>
            </a:r>
            <a:r>
              <a:rPr lang="en-CA" baseline="0" dirty="0"/>
              <a:t> no magic numbers in your code</a:t>
            </a:r>
          </a:p>
          <a:p>
            <a:r>
              <a:rPr lang="en-CA" baseline="0" dirty="0"/>
              <a:t>You may also use bytes, and longs but not char</a:t>
            </a:r>
          </a:p>
          <a:p>
            <a:endParaRPr lang="en-CA" baseline="0" dirty="0"/>
          </a:p>
          <a:p>
            <a:r>
              <a:rPr lang="en-CA" baseline="0" dirty="0"/>
              <a:t>You may want to define a variable that will store a day of the week:</a:t>
            </a:r>
          </a:p>
          <a:p>
            <a:r>
              <a:rPr lang="en-CA" baseline="0" dirty="0"/>
              <a:t>You may use a string, but this is not restrictive enough!!!</a:t>
            </a:r>
          </a:p>
          <a:p>
            <a:r>
              <a:rPr lang="en-CA" baseline="0" dirty="0"/>
              <a:t>Declaring an </a:t>
            </a:r>
            <a:r>
              <a:rPr lang="en-CA" baseline="0" dirty="0" err="1"/>
              <a:t>enum</a:t>
            </a:r>
            <a:r>
              <a:rPr lang="en-CA" baseline="0" dirty="0"/>
              <a:t> of 7 elements will do the trick!!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833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the declaration, there is no operator</a:t>
            </a:r>
            <a:r>
              <a:rPr lang="en-CA" baseline="0" dirty="0"/>
              <a:t> (especially assignment) after the enumeration type</a:t>
            </a:r>
          </a:p>
          <a:p>
            <a:r>
              <a:rPr lang="en-CA" dirty="0"/>
              <a:t>The things</a:t>
            </a:r>
            <a:r>
              <a:rPr lang="en-CA" baseline="0" dirty="0"/>
              <a:t> in the list is called an enumeration list, actually an enumeration item/element</a:t>
            </a:r>
          </a:p>
          <a:p>
            <a:endParaRPr lang="en-CA" baseline="0" dirty="0"/>
          </a:p>
          <a:p>
            <a:r>
              <a:rPr lang="en-CA" baseline="0" dirty="0"/>
              <a:t>The default values start at 0 and is sequential.. But you may start at any value, you can even set each value individually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default value of an </a:t>
            </a:r>
            <a:r>
              <a:rPr lang="en-CA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is the value produced by the expression </a:t>
            </a:r>
            <a:r>
              <a:rPr lang="en-CA" dirty="0"/>
              <a:t>(E)0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30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</a:t>
            </a:r>
            <a:r>
              <a:rPr lang="en-CA" baseline="0" dirty="0"/>
              <a:t> the element exist, then Write will output the item otherwise the numeric value will be displayed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307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List of provinces, List of Genres</a:t>
            </a:r>
            <a:r>
              <a:rPr lang="en-CA" baseline="0" dirty="0"/>
              <a:t> in a video store, </a:t>
            </a:r>
            <a:r>
              <a:rPr lang="en-CA" dirty="0"/>
              <a:t>List of Named Colors,</a:t>
            </a:r>
            <a:r>
              <a:rPr lang="en-CA" baseline="0" dirty="0"/>
              <a:t> … lots of examples in C# libraries</a:t>
            </a:r>
          </a:p>
          <a:p>
            <a:endParaRPr lang="en-CA" baseline="0" dirty="0"/>
          </a:p>
          <a:p>
            <a:r>
              <a:rPr lang="en-CA" baseline="0" dirty="0"/>
              <a:t>You may assign value to them.</a:t>
            </a:r>
          </a:p>
          <a:p>
            <a:endParaRPr lang="en-CA" baseline="0" dirty="0"/>
          </a:p>
          <a:p>
            <a:r>
              <a:rPr lang="en-CA" baseline="0" dirty="0"/>
              <a:t>In some list, the items are all mutually exclusive.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105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Essentially enumerations are of two types: Simple Enumerations and Flags Enumerations</a:t>
            </a:r>
          </a:p>
          <a:p>
            <a:endParaRPr lang="en-CA" baseline="0" dirty="0"/>
          </a:p>
          <a:p>
            <a:r>
              <a:rPr lang="en-CA" baseline="0" dirty="0"/>
              <a:t>You are able to combine multiple value. That is the reason why the Flags attribute was used. A valid </a:t>
            </a:r>
            <a:r>
              <a:rPr lang="en-CA" baseline="0" dirty="0" err="1"/>
              <a:t>CarOptions</a:t>
            </a:r>
            <a:r>
              <a:rPr lang="en-CA" baseline="0" dirty="0"/>
              <a:t> can be a combination of all four items!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105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is</a:t>
            </a:r>
            <a:r>
              <a:rPr lang="en-CA" baseline="0" dirty="0"/>
              <a:t> wrong with the above code?</a:t>
            </a:r>
          </a:p>
          <a:p>
            <a:r>
              <a:rPr lang="en-CA" baseline="0" dirty="0"/>
              <a:t>What happens when the input is 21?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75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the line that we read the input</a:t>
            </a:r>
            <a:r>
              <a:rPr lang="en-CA" baseline="0" dirty="0"/>
              <a:t> =&gt; convert to integer =&gt; cast to Days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75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883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89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28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15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761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276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56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410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32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73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6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2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94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52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51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47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41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Constants and </a:t>
            </a:r>
            <a:r>
              <a:rPr lang="en-CA" dirty="0" err="1"/>
              <a:t>Enums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II</a:t>
            </a:r>
          </a:p>
          <a:p>
            <a:r>
              <a:rPr lang="en-CA" dirty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using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9118"/>
            <a:ext cx="10315210" cy="55446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{ Sun = 1, Mon = 2, Tue = 3, Wed = 4, Thu = 5, Fri = 6 }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Program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{            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("Enter a day of the week: ");        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day = 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Convert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.ToInt32(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(day)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.Mon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.Wed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($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day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 is a Home day"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default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($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day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 is a Work day"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415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</a:t>
            </a:r>
            <a:r>
              <a:rPr lang="en-CA" dirty="0" err="1"/>
              <a:t>enum</a:t>
            </a:r>
            <a:r>
              <a:rPr lang="en-CA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Code is more readable</a:t>
            </a:r>
          </a:p>
          <a:p>
            <a:r>
              <a:rPr lang="en-CA" dirty="0"/>
              <a:t>You can use Visual Studio </a:t>
            </a:r>
            <a:r>
              <a:rPr lang="en-CA" dirty="0" err="1"/>
              <a:t>intellisense</a:t>
            </a:r>
            <a:r>
              <a:rPr lang="en-CA" dirty="0"/>
              <a:t> to list the defined values</a:t>
            </a:r>
          </a:p>
          <a:p>
            <a:r>
              <a:rPr lang="en-CA" dirty="0" err="1"/>
              <a:t>Console.Write</a:t>
            </a:r>
            <a:r>
              <a:rPr lang="en-CA" dirty="0"/>
              <a:t> produces the string rather than the numeric value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736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</a:t>
            </a:r>
            <a:r>
              <a:rPr lang="en-CA" dirty="0" err="1"/>
              <a:t>Enum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432" y="1484784"/>
            <a:ext cx="8596668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Consider the following </a:t>
            </a:r>
            <a:r>
              <a:rPr lang="en-CA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definition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      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 the underlying type is declared byte to save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on storage</a:t>
            </a:r>
          </a:p>
          <a:p>
            <a:pPr marL="0" indent="0">
              <a:buNone/>
            </a:pPr>
            <a:endParaRPr lang="en-CA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Volume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Low = 1,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Medium,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High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417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</a:t>
            </a:r>
            <a:r>
              <a:rPr lang="en-CA" dirty="0" err="1"/>
              <a:t>Enum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24745"/>
            <a:ext cx="11251314" cy="4916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 list of member names from Volume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CA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figure out the numeric value, and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display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    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.GetNames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Volume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            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"Member: {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}\n Value: {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.Parse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Volume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        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125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</a:t>
            </a:r>
            <a:r>
              <a:rPr lang="en-CA" dirty="0" err="1"/>
              <a:t>Enum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8760"/>
            <a:ext cx="11107298" cy="5112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values (numeric values) from the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Volume </a:t>
            </a:r>
            <a:r>
              <a:rPr lang="en-CA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type, figure out member name,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and display</a:t>
            </a:r>
          </a:p>
          <a:p>
            <a:pPr marL="0" indent="0">
              <a:buNone/>
            </a:pPr>
            <a:endParaRPr lang="en-CA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.GetValues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Volume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CA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Value: {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}\n Member: {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.GetName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Volume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79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 Magic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Magic numbers are numeric literals that appears in your code statements other than zero and 1</a:t>
            </a:r>
          </a:p>
          <a:p>
            <a:pPr marL="3556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area = 3.14 * radius * radius;</a:t>
            </a:r>
          </a:p>
          <a:p>
            <a:pPr marL="3556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tax  = 0.13 * price;</a:t>
            </a:r>
          </a:p>
          <a:p>
            <a:r>
              <a:rPr lang="en-CA" dirty="0"/>
              <a:t>It makes code less readable and more difficult to maintain</a:t>
            </a:r>
          </a:p>
          <a:p>
            <a:r>
              <a:rPr lang="en-CA" dirty="0"/>
              <a:t>Named constants solves this problem and as the name suggest, it may not be modified after it is declared</a:t>
            </a:r>
          </a:p>
          <a:p>
            <a:endParaRPr lang="en-CA" dirty="0"/>
          </a:p>
          <a:p>
            <a:pPr marL="35560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double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PI = 3.1415;</a:t>
            </a:r>
          </a:p>
          <a:p>
            <a:pPr marL="35560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double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TAX_RATE = 0.13;</a:t>
            </a:r>
          </a:p>
          <a:p>
            <a:pPr marL="35560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MAX_NUMBER_OF_COURSE =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040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an </a:t>
            </a:r>
            <a:r>
              <a:rPr lang="en-CA" dirty="0" err="1"/>
              <a:t>enums</a:t>
            </a:r>
            <a:r>
              <a:rPr lang="en-CA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Provides an efficient way of defining a set of named constants</a:t>
            </a:r>
          </a:p>
          <a:p>
            <a:r>
              <a:rPr lang="en-CA" dirty="0"/>
              <a:t>The underlining data type are </a:t>
            </a:r>
            <a:r>
              <a:rPr lang="en-CA" dirty="0" err="1"/>
              <a:t>ints</a:t>
            </a:r>
            <a:endParaRPr lang="en-CA" dirty="0"/>
          </a:p>
          <a:p>
            <a:pPr lvl="1"/>
            <a:r>
              <a:rPr lang="en-CA" dirty="0"/>
              <a:t>You may overwrite this with any integral type such as byte, short, </a:t>
            </a:r>
            <a:r>
              <a:rPr lang="en-CA" dirty="0" err="1"/>
              <a:t>int</a:t>
            </a:r>
            <a:r>
              <a:rPr lang="en-CA" dirty="0"/>
              <a:t> or long</a:t>
            </a:r>
          </a:p>
          <a:p>
            <a:pPr lvl="2"/>
            <a:r>
              <a:rPr lang="en-CA" dirty="0"/>
              <a:t>No doubles, or strings, or chars</a:t>
            </a:r>
          </a:p>
          <a:p>
            <a:r>
              <a:rPr lang="en-CA" dirty="0"/>
              <a:t>Useful when you have a variable that can exist in a limited number of discrete states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043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{Mon, Tue, Wed, Thu, Fri, Sat, Sun}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Best place is outside the class</a:t>
            </a:r>
          </a:p>
          <a:p>
            <a:pPr lvl="1"/>
            <a:r>
              <a:rPr lang="en-CA" dirty="0"/>
              <a:t>Then accessibility is more</a:t>
            </a:r>
          </a:p>
          <a:p>
            <a:r>
              <a:rPr lang="en-CA" dirty="0"/>
              <a:t>You may assign integral values to each </a:t>
            </a:r>
            <a:r>
              <a:rPr lang="en-CA" dirty="0" err="1"/>
              <a:t>enum</a:t>
            </a:r>
            <a:endParaRPr lang="en-CA" dirty="0"/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{Mon=5, Tue=2, Wed =0, Thu, Fri, Sat, Sun}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341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Operations –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Conversion to and from base-data type</a:t>
            </a:r>
          </a:p>
          <a:p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x = 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.Mon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d = 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)3;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d = (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Enum.Parse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"Mon"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822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Operations –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Although not intended, you may perform the normal operations of +, -, * and /</a:t>
            </a:r>
          </a:p>
          <a:p>
            <a:endParaRPr lang="en-CA" dirty="0"/>
          </a:p>
          <a:p>
            <a:r>
              <a:rPr lang="en-CA" dirty="0" err="1">
                <a:solidFill>
                  <a:srgbClr val="00B0F0"/>
                </a:solidFill>
              </a:rPr>
              <a:t>Console</a:t>
            </a:r>
            <a:r>
              <a:rPr lang="en-CA" dirty="0" err="1"/>
              <a:t>.WriteLine</a:t>
            </a:r>
            <a:r>
              <a:rPr lang="en-CA" dirty="0"/>
              <a:t>(d);</a:t>
            </a:r>
          </a:p>
          <a:p>
            <a:r>
              <a:rPr lang="en-CA" dirty="0" err="1">
                <a:solidFill>
                  <a:srgbClr val="00B0F0"/>
                </a:solidFill>
              </a:rPr>
              <a:t>Console</a:t>
            </a:r>
            <a:r>
              <a:rPr lang="en-CA" dirty="0" err="1"/>
              <a:t>.WriteLine</a:t>
            </a:r>
            <a:r>
              <a:rPr lang="en-CA" dirty="0"/>
              <a:t>(d + 1);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519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2776"/>
            <a:ext cx="1009918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Monday, Tuesday, Wednesday, Thursday, Friday, Saturday, Sunday }</a:t>
            </a:r>
          </a:p>
          <a:p>
            <a:pPr marL="0" indent="0">
              <a:buNone/>
            </a:pPr>
            <a:endParaRPr lang="en-CA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MaritalStatus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{ Single = 6, Married = 2, Separated, Divorced, Widowed }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OrderStatus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{ None, Confirmed, Paid, Shipped }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Color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None, Red, Green, Blue 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CoffeeSize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{ Small, Medium, Large,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Extra_Large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Direction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{ East, West, North, South }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4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0769"/>
            <a:ext cx="10387218" cy="47005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Flags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CarOptions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40005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None = 0x00, </a:t>
            </a:r>
          </a:p>
          <a:p>
            <a:pPr marL="400050" lvl="1" indent="0">
              <a:buNone/>
            </a:pPr>
            <a:r>
              <a:rPr lang="en-CA" dirty="0" err="1">
                <a:latin typeface="Consolas" pitchFamily="49" charset="0"/>
                <a:cs typeface="Consolas" pitchFamily="49" charset="0"/>
              </a:rPr>
              <a:t>SunRoof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0x01, </a:t>
            </a:r>
          </a:p>
          <a:p>
            <a:pPr marL="40005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Spoiler = 0x02, </a:t>
            </a:r>
          </a:p>
          <a:p>
            <a:pPr marL="400050" lvl="1" indent="0">
              <a:buNone/>
            </a:pPr>
            <a:r>
              <a:rPr lang="en-CA" dirty="0" err="1">
                <a:latin typeface="Consolas" pitchFamily="49" charset="0"/>
                <a:cs typeface="Consolas" pitchFamily="49" charset="0"/>
              </a:rPr>
              <a:t>FogLights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0x04, </a:t>
            </a:r>
          </a:p>
          <a:p>
            <a:pPr marL="400050" lvl="1" indent="0">
              <a:buNone/>
            </a:pPr>
            <a:r>
              <a:rPr lang="en-CA" dirty="0" err="1">
                <a:latin typeface="Consolas" pitchFamily="49" charset="0"/>
                <a:cs typeface="Consolas" pitchFamily="49" charset="0"/>
              </a:rPr>
              <a:t>TintedWindows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0x08,</a:t>
            </a:r>
          </a:p>
          <a:p>
            <a:pPr marL="40005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Hydraulics = 0x16 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Flags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MovieGenre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{ None, Action, Romance, Documentary, Adult,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Sci_Fi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Religious}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9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using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904" y="1259118"/>
            <a:ext cx="10314639" cy="55446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{ Sun = 1, Mon = 2, Tue = 3, Wed = 4, Thu = 5, Fri = 6 }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Program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{            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("Enter a day of the week: 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response =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.ToInt32(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day = (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)response;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(day ==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.Mon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|| day ==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.Wed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($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day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 is a Home day"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($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day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 is a Work day"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59303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680</TotalTime>
  <Words>1022</Words>
  <Application>Microsoft Office PowerPoint</Application>
  <PresentationFormat>Widescreen</PresentationFormat>
  <Paragraphs>169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Trebuchet MS</vt:lpstr>
      <vt:lpstr>Wingdings 3</vt:lpstr>
      <vt:lpstr>Facet</vt:lpstr>
      <vt:lpstr>Constants and Enums</vt:lpstr>
      <vt:lpstr>No Magic</vt:lpstr>
      <vt:lpstr>What is an enums?</vt:lpstr>
      <vt:lpstr>Example</vt:lpstr>
      <vt:lpstr>Operations – Conversion</vt:lpstr>
      <vt:lpstr>Operations – Arithmetic</vt:lpstr>
      <vt:lpstr>Examples</vt:lpstr>
      <vt:lpstr>More Examples</vt:lpstr>
      <vt:lpstr>Sample using if</vt:lpstr>
      <vt:lpstr>Sample using switch</vt:lpstr>
      <vt:lpstr>Why enum?</vt:lpstr>
      <vt:lpstr>Advanced Enum</vt:lpstr>
      <vt:lpstr>Advanced Enum</vt:lpstr>
      <vt:lpstr>Advanced Enum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SETAS/ICET</cp:lastModifiedBy>
  <cp:revision>43</cp:revision>
  <dcterms:created xsi:type="dcterms:W3CDTF">2013-02-12T13:42:02Z</dcterms:created>
  <dcterms:modified xsi:type="dcterms:W3CDTF">2019-09-19T16:55:41Z</dcterms:modified>
</cp:coreProperties>
</file>