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8" r:id="rId6"/>
    <p:sldId id="269" r:id="rId7"/>
    <p:sldId id="267" r:id="rId8"/>
    <p:sldId id="257" r:id="rId9"/>
    <p:sldId id="258" r:id="rId10"/>
    <p:sldId id="259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83358" autoAdjust="0"/>
  </p:normalViewPr>
  <p:slideViewPr>
    <p:cSldViewPr>
      <p:cViewPr varScale="1">
        <p:scale>
          <a:sx n="92" d="100"/>
          <a:sy n="92" d="100"/>
        </p:scale>
        <p:origin x="108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A863-98C4-BB45-B3BA-E7E98E12BD0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ECF16-BCF5-D446-8507-E96FACCD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ECF16-BCF5-D446-8507-E96FACCDD9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6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ECF16-BCF5-D446-8507-E96FACCDD9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4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4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11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104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08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437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7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90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3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80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28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3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6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50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91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4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90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C095-6E8E-4C99-9EE4-5BF5B68E0A64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D0E894-7CA9-4C40-93BC-27F83789AB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51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Serialization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9229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Industry specification</a:t>
            </a:r>
          </a:p>
          <a:p>
            <a:r>
              <a:rPr lang="en-CA" dirty="0"/>
              <a:t>Readable </a:t>
            </a:r>
          </a:p>
          <a:p>
            <a:r>
              <a:rPr lang="en-CA" dirty="0"/>
              <a:t>Also requires a parameter-less constructor</a:t>
            </a:r>
          </a:p>
          <a:p>
            <a:r>
              <a:rPr lang="en-CA" dirty="0"/>
              <a:t>The fields/properties must have public writable access</a:t>
            </a:r>
          </a:p>
          <a:p>
            <a:r>
              <a:rPr lang="en-CA" dirty="0"/>
              <a:t>Less verbose than xml</a:t>
            </a:r>
          </a:p>
          <a:p>
            <a:r>
              <a:rPr lang="en-CA" dirty="0"/>
              <a:t>Easier to code than xml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 descr="Image result for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1124744"/>
            <a:ext cx="363232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8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761"/>
            <a:ext cx="9955170" cy="477260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Add the necessary namespace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System.Xml.Serialization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Create and initialise a </a:t>
            </a:r>
            <a:r>
              <a:rPr lang="en-CA" dirty="0" err="1"/>
              <a:t>serializer</a:t>
            </a:r>
            <a:r>
              <a:rPr lang="en-CA" dirty="0"/>
              <a:t> object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(You will also need a writable stream such as a </a:t>
            </a:r>
            <a:r>
              <a:rPr lang="en-CA" dirty="0" err="1"/>
              <a:t>TextWriter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writer =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(filename);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the Serialize method to serialize the object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serializer.Serialize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(writer, student);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81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De-Serialization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761"/>
            <a:ext cx="10315210" cy="4772602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Add the necessary namespace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System.Xml.Serialization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Create and initialise a </a:t>
            </a:r>
            <a:r>
              <a:rPr lang="en-CA" dirty="0" err="1"/>
              <a:t>serializer</a:t>
            </a:r>
            <a:r>
              <a:rPr lang="en-CA" dirty="0"/>
              <a:t> object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(You will also need a readable stream such as a </a:t>
            </a:r>
            <a:r>
              <a:rPr lang="en-CA" dirty="0" err="1"/>
              <a:t>TextReader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TextReader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 =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(filename);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the </a:t>
            </a:r>
            <a:r>
              <a:rPr lang="en-CA" dirty="0" err="1"/>
              <a:t>Deserialize</a:t>
            </a:r>
            <a:r>
              <a:rPr lang="en-CA" dirty="0"/>
              <a:t> method to de-serialize the object</a:t>
            </a:r>
          </a:p>
          <a:p>
            <a:pPr marL="0" indent="0">
              <a:buNone/>
            </a:pP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student = (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serializer.Deserialize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(reader);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(student);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94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Json</a:t>
            </a:r>
            <a:r>
              <a:rPr lang="en-CA" dirty="0"/>
              <a:t>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8"/>
            <a:ext cx="11107298" cy="5040559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Add the necessary reference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System.Web.Extensions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/>
              <a:t>Add the necessary namespace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System.Web.Script.Serialization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Create and initialise a </a:t>
            </a:r>
            <a:r>
              <a:rPr lang="en-CA" dirty="0" err="1"/>
              <a:t>serializer</a:t>
            </a:r>
            <a:r>
              <a:rPr lang="en-CA" dirty="0"/>
              <a:t> object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JavaScriptSerializer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JavaScriptSerializer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(You will also need a writable stream such as a </a:t>
            </a:r>
            <a:r>
              <a:rPr lang="en-CA" dirty="0" err="1"/>
              <a:t>TextWriter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writer =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(filename);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the Serialize method to serialize the object. The method returns a string that is normally written to a file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writer.Write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serializer.Serialize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(«object»));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399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Json</a:t>
            </a:r>
            <a:r>
              <a:rPr lang="en-CA" dirty="0"/>
              <a:t> Deserialization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753"/>
            <a:ext cx="10243202" cy="484461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Add the necessary reference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System.Web.Extensions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/>
              <a:t>Add the necessary namespace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System.Web.Script.Serialization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Create and initialise a </a:t>
            </a:r>
            <a:r>
              <a:rPr lang="en-CA" dirty="0" err="1"/>
              <a:t>serializer</a:t>
            </a:r>
            <a:r>
              <a:rPr lang="en-CA" dirty="0"/>
              <a:t> object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JavaScriptSerializer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JavaScriptSerializer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(You will also need the source of the serialized data normally contents from a file)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TextReader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 =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(filename);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the Deserialize method to serialize the object. The method returns an object</a:t>
            </a:r>
          </a:p>
          <a:p>
            <a:pPr marL="0" indent="0">
              <a:buNone/>
            </a:pP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Lizard 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lizard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serializer.Deserialize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1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Lizard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reader.ReadToEnd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()));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091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99F6-B663-154B-B936-8E1F47F2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A210-9711-B540-8A5D-513DFDD2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Serialization allows you to convert an object into a byte stream</a:t>
            </a:r>
          </a:p>
          <a:p>
            <a:r>
              <a:rPr lang="en-US" dirty="0"/>
              <a:t>The results can be stored to persist the object</a:t>
            </a:r>
          </a:p>
          <a:p>
            <a:r>
              <a:rPr lang="en-US" dirty="0"/>
              <a:t>Of transmitted</a:t>
            </a:r>
          </a:p>
          <a:p>
            <a:r>
              <a:rPr lang="en-US" dirty="0"/>
              <a:t>The most popular method is to use the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JavaScriptSerializer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Serialization?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Is the process of converting an object into a stream of bytes to store or transmit</a:t>
            </a:r>
          </a:p>
          <a:p>
            <a:r>
              <a:rPr lang="en-CA" dirty="0"/>
              <a:t>The data members of the object and the name of the class, including the assembly containing the class, is converted to a stream of bytes, which is then written to a data stream.</a:t>
            </a:r>
          </a:p>
          <a:p>
            <a:r>
              <a:rPr lang="en-CA" dirty="0"/>
              <a:t>It is the only way to persistent an object.</a:t>
            </a:r>
          </a:p>
          <a:p>
            <a:r>
              <a:rPr lang="en-CA" dirty="0"/>
              <a:t>When the object is subsequently de-serialized, an exact clone of the original object is created.</a:t>
            </a:r>
          </a:p>
          <a:p>
            <a:r>
              <a:rPr lang="en-CA" dirty="0"/>
              <a:t>Can be used for deep copy of an object (Shallow copy is provided by </a:t>
            </a:r>
            <a:r>
              <a:rPr lang="en-CA" err="1"/>
              <a:t>.</a:t>
            </a:r>
            <a:r>
              <a:rPr lang="en-CA"/>
              <a:t>NET)</a:t>
            </a:r>
            <a:endParaRPr lang="en-CA" dirty="0"/>
          </a:p>
          <a:p>
            <a:r>
              <a:rPr lang="en-CA" dirty="0"/>
              <a:t>Serialization is not part of C# language but part of the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48076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serialize?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793"/>
            <a:ext cx="8596668" cy="4484570"/>
          </a:xfrm>
        </p:spPr>
        <p:txBody>
          <a:bodyPr/>
          <a:lstStyle/>
          <a:p>
            <a:r>
              <a:rPr lang="en-CA" dirty="0"/>
              <a:t>To save an object to memory/disk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To send an object to another application</a:t>
            </a:r>
          </a:p>
          <a:p>
            <a:endParaRPr lang="en-CA" dirty="0"/>
          </a:p>
        </p:txBody>
      </p:sp>
      <p:sp>
        <p:nvSpPr>
          <p:cNvPr id="4" name="AutoShape 2" descr="Image result for transmi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8" name="Picture 4" descr="Image result for transm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4328528"/>
            <a:ext cx="936104" cy="11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transm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4152" y="4256520"/>
            <a:ext cx="936104" cy="11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puter dis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163987"/>
            <a:ext cx="1577739" cy="12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6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of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10819266" cy="4752527"/>
          </a:xfrm>
        </p:spPr>
        <p:txBody>
          <a:bodyPr>
            <a:normAutofit/>
          </a:bodyPr>
          <a:lstStyle/>
          <a:p>
            <a:r>
              <a:rPr lang="en-CA" dirty="0"/>
              <a:t>Manual </a:t>
            </a:r>
          </a:p>
          <a:p>
            <a:pPr lvl="1"/>
            <a:r>
              <a:rPr lang="en-CA" dirty="0"/>
              <a:t>Lots of work</a:t>
            </a:r>
          </a:p>
          <a:p>
            <a:pPr lvl="1"/>
            <a:r>
              <a:rPr lang="en-CA" dirty="0"/>
              <a:t>You have to handle each member yourself in the writing and reading process</a:t>
            </a:r>
          </a:p>
          <a:p>
            <a:pPr lvl="1"/>
            <a:r>
              <a:rPr lang="en-CA" dirty="0"/>
              <a:t>Not portable</a:t>
            </a:r>
          </a:p>
          <a:p>
            <a:pPr lvl="1"/>
            <a:r>
              <a:rPr lang="en-CA" dirty="0"/>
              <a:t>You decide what will be stored</a:t>
            </a:r>
          </a:p>
          <a:p>
            <a:r>
              <a:rPr lang="en-CA" dirty="0"/>
              <a:t>Binary</a:t>
            </a:r>
          </a:p>
          <a:p>
            <a:pPr lvl="1"/>
            <a:r>
              <a:rPr lang="en-CA" dirty="0"/>
              <a:t>Very efficient in speed and memory</a:t>
            </a:r>
          </a:p>
          <a:p>
            <a:pPr lvl="1"/>
            <a:r>
              <a:rPr lang="en-CA" dirty="0"/>
              <a:t>Not humanly-readable (good/bad?)</a:t>
            </a:r>
          </a:p>
          <a:p>
            <a:pPr lvl="1"/>
            <a:r>
              <a:rPr lang="en-CA" dirty="0"/>
              <a:t>Useful socket-based network streams</a:t>
            </a:r>
          </a:p>
          <a:p>
            <a:pPr lvl="1"/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382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of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4628586"/>
          </a:xfrm>
        </p:spPr>
        <p:txBody>
          <a:bodyPr>
            <a:normAutofit/>
          </a:bodyPr>
          <a:lstStyle/>
          <a:p>
            <a:r>
              <a:rPr lang="en-CA" dirty="0"/>
              <a:t>Soap</a:t>
            </a:r>
          </a:p>
          <a:p>
            <a:pPr lvl="1"/>
            <a:r>
              <a:rPr lang="en-CA" dirty="0"/>
              <a:t>Open standard</a:t>
            </a:r>
          </a:p>
          <a:p>
            <a:pPr lvl="1"/>
            <a:r>
              <a:rPr lang="en-CA" dirty="0"/>
              <a:t>Does extra work so that the result encoding follows the required standard</a:t>
            </a:r>
          </a:p>
          <a:p>
            <a:r>
              <a:rPr lang="en-CA" dirty="0"/>
              <a:t>Xml</a:t>
            </a:r>
          </a:p>
          <a:p>
            <a:pPr lvl="1"/>
            <a:r>
              <a:rPr lang="en-CA" dirty="0"/>
              <a:t>Readable, but verbose, open standard</a:t>
            </a:r>
          </a:p>
          <a:p>
            <a:pPr lvl="1"/>
            <a:r>
              <a:rPr lang="en-CA" dirty="0"/>
              <a:t>Must have a public parameter-less constructor</a:t>
            </a:r>
          </a:p>
          <a:p>
            <a:r>
              <a:rPr lang="en-CA" dirty="0" err="1"/>
              <a:t>Json</a:t>
            </a:r>
            <a:endParaRPr lang="en-CA" dirty="0"/>
          </a:p>
          <a:p>
            <a:pPr lvl="1"/>
            <a:r>
              <a:rPr lang="en-CA" dirty="0"/>
              <a:t>Readable and compact, open standard</a:t>
            </a:r>
          </a:p>
          <a:p>
            <a:pPr lvl="1"/>
            <a:r>
              <a:rPr lang="en-CA" dirty="0"/>
              <a:t>Most used of all the methods</a:t>
            </a:r>
          </a:p>
        </p:txBody>
      </p:sp>
    </p:spTree>
    <p:extLst>
      <p:ext uri="{BB962C8B-B14F-4D97-AF65-F5344CB8AC3E}">
        <p14:creationId xmlns:p14="http://schemas.microsoft.com/office/powerpoint/2010/main" val="92227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0274-C0CA-9845-8885-10DDB0FB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serialized?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7C72-BBFF-F846-BF31-654F8D91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serialize a type it must be decorated with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SerializableAttribute</a:t>
            </a:r>
            <a:r>
              <a:rPr lang="en-US" dirty="0"/>
              <a:t> </a:t>
            </a:r>
          </a:p>
          <a:p>
            <a:r>
              <a:rPr lang="en-CA" dirty="0"/>
              <a:t>The fields, the object's type, such as its version, culture, and assembly name are all serialized</a:t>
            </a:r>
            <a:endParaRPr lang="en-US" dirty="0"/>
          </a:p>
          <a:p>
            <a:r>
              <a:rPr lang="en-US" dirty="0"/>
              <a:t>If you don’t want a field to be serialize, apply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NotSerializedAttribute</a:t>
            </a:r>
            <a:r>
              <a:rPr lang="en-US" dirty="0"/>
              <a:t> attribute to that member</a:t>
            </a:r>
          </a:p>
        </p:txBody>
      </p:sp>
    </p:spTree>
    <p:extLst>
      <p:ext uri="{BB962C8B-B14F-4D97-AF65-F5344CB8AC3E}">
        <p14:creationId xmlns:p14="http://schemas.microsoft.com/office/powerpoint/2010/main" val="129705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3416" y="1196752"/>
            <a:ext cx="208823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 Text</a:t>
            </a:r>
          </a:p>
          <a:p>
            <a:r>
              <a:rPr lang="en-CA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Leopard gecko</a:t>
            </a:r>
          </a:p>
          <a:p>
            <a:r>
              <a:rPr lang="en-CA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CA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3416" y="3573016"/>
            <a:ext cx="3952056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endParaRPr lang="en-C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&lt;Lizard&gt;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&lt;Name&gt;Leopard gecko&lt;/Name&gt;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&lt;Number&gt;3&lt;/Number&gt;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&lt;Healthy&gt;true&lt;/Healthy&gt;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&lt;/Lizard&gt;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1052736"/>
            <a:ext cx="3240360" cy="2103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C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Name":"Leopard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gecko",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"Number":3,</a:t>
            </a: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Healthy":true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5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Serializer</a:t>
            </a:r>
            <a:r>
              <a:rPr lang="en-CA" dirty="0"/>
              <a:t> provided by </a:t>
            </a:r>
            <a:r>
              <a:rPr lang="en-CA" dirty="0" err="1"/>
              <a:t>.Net</a:t>
            </a:r>
            <a:r>
              <a:rPr lang="en-CA" dirty="0"/>
              <a:t> </a:t>
            </a:r>
          </a:p>
          <a:p>
            <a:r>
              <a:rPr lang="en-CA" dirty="0"/>
              <a:t>Fast and efficient</a:t>
            </a:r>
          </a:p>
          <a:p>
            <a:r>
              <a:rPr lang="en-CA" dirty="0"/>
              <a:t>Truest replication</a:t>
            </a:r>
          </a:p>
          <a:p>
            <a:endParaRPr lang="en-CA" dirty="0"/>
          </a:p>
        </p:txBody>
      </p:sp>
      <p:pic>
        <p:nvPicPr>
          <p:cNvPr id="4098" name="Picture 2" descr="파일:Open Binary File To Notep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836712"/>
            <a:ext cx="2667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45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Industry specification</a:t>
            </a:r>
          </a:p>
          <a:p>
            <a:r>
              <a:rPr lang="en-CA" dirty="0"/>
              <a:t>Readable </a:t>
            </a:r>
          </a:p>
          <a:p>
            <a:r>
              <a:rPr lang="en-CA" dirty="0"/>
              <a:t>Requires a parameter-less constructor</a:t>
            </a:r>
          </a:p>
          <a:p>
            <a:r>
              <a:rPr lang="en-CA" dirty="0"/>
              <a:t>Data members have to public</a:t>
            </a:r>
          </a:p>
          <a:p>
            <a:r>
              <a:rPr lang="en-CA" dirty="0"/>
              <a:t>You can choose which members to persist</a:t>
            </a:r>
          </a:p>
        </p:txBody>
      </p:sp>
      <p:pic>
        <p:nvPicPr>
          <p:cNvPr id="3074" name="Picture 2" descr="Image result for x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72" y="332657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15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9450</TotalTime>
  <Words>753</Words>
  <Application>Microsoft Macintosh PowerPoint</Application>
  <PresentationFormat>Widescreen</PresentationFormat>
  <Paragraphs>141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Trebuchet MS</vt:lpstr>
      <vt:lpstr>Wingdings 3</vt:lpstr>
      <vt:lpstr>Facet</vt:lpstr>
      <vt:lpstr>Serialization</vt:lpstr>
      <vt:lpstr>What is Serialization?</vt:lpstr>
      <vt:lpstr>Why serialize?</vt:lpstr>
      <vt:lpstr>Methods of serialization</vt:lpstr>
      <vt:lpstr>Methods of serialization</vt:lpstr>
      <vt:lpstr>What is serialized?</vt:lpstr>
      <vt:lpstr>PowerPoint Presentation</vt:lpstr>
      <vt:lpstr>Binary</vt:lpstr>
      <vt:lpstr>Xml</vt:lpstr>
      <vt:lpstr>json</vt:lpstr>
      <vt:lpstr>Xml Serialization</vt:lpstr>
      <vt:lpstr>Xml De-Serialization</vt:lpstr>
      <vt:lpstr>Json Serialization</vt:lpstr>
      <vt:lpstr>Json Deserialization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Microsoft Office User</cp:lastModifiedBy>
  <cp:revision>35</cp:revision>
  <dcterms:created xsi:type="dcterms:W3CDTF">2017-06-14T14:50:41Z</dcterms:created>
  <dcterms:modified xsi:type="dcterms:W3CDTF">2019-10-03T12:15:53Z</dcterms:modified>
</cp:coreProperties>
</file>