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8" r:id="rId3"/>
    <p:sldId id="296" r:id="rId4"/>
    <p:sldId id="304" r:id="rId5"/>
    <p:sldId id="305" r:id="rId6"/>
    <p:sldId id="310" r:id="rId7"/>
    <p:sldId id="302" r:id="rId8"/>
    <p:sldId id="307" r:id="rId9"/>
    <p:sldId id="308" r:id="rId10"/>
    <p:sldId id="309" r:id="rId11"/>
    <p:sldId id="291" r:id="rId12"/>
  </p:sldIdLst>
  <p:sldSz cx="12192000" cy="6858000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6" autoAdjust="0"/>
    <p:restoredTop sz="79346" autoAdjust="0"/>
  </p:normalViewPr>
  <p:slideViewPr>
    <p:cSldViewPr>
      <p:cViewPr varScale="1">
        <p:scale>
          <a:sx n="91" d="100"/>
          <a:sy n="91" d="100"/>
        </p:scale>
        <p:origin x="142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2019-06-05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Properties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2019-06-05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Properties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281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5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885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441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822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44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94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07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051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8655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0476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7053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180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59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26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2019-06-05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19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2019-06-05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818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2019-06-05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47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2019-06-05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92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2019-06-05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255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2019-06-05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269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E65A-3EA8-4E8A-A5BE-5CE4C6AFE207}" type="datetimeFigureOut">
              <a:rPr lang="en-CA" smtClean="0"/>
              <a:t>2019-06-05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618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Classes: Polymorphism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Programming II</a:t>
            </a:r>
          </a:p>
          <a:p>
            <a:r>
              <a:rPr lang="en-CA" dirty="0"/>
              <a:t>Narendra Pershad</a:t>
            </a:r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AEA2-4C9F-254F-89A0-077DB461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769"/>
            <a:ext cx="11251314" cy="47005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DrawingObject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DrawingObject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{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DrawingObject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};</a:t>
            </a:r>
          </a:p>
          <a:p>
            <a:pPr marL="0" indent="0">
              <a:buNone/>
            </a:pPr>
            <a:endParaRPr lang="en-US" dirty="0">
              <a:solidFill>
                <a:srgbClr val="00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DrawingObject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obj.Draw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//Output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I am a Line.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I am a Circle.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I am a Square.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I am just a generic drawing object.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41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Early binding and late binding are important features of the runtime</a:t>
            </a:r>
          </a:p>
          <a:p>
            <a:r>
              <a:rPr lang="en-CA" dirty="0"/>
              <a:t>Late binding depends on inheritance</a:t>
            </a:r>
          </a:p>
        </p:txBody>
      </p:sp>
    </p:spTree>
    <p:extLst>
      <p:ext uri="{BB962C8B-B14F-4D97-AF65-F5344CB8AC3E}">
        <p14:creationId xmlns:p14="http://schemas.microsoft.com/office/powerpoint/2010/main" val="20220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Polymorphism?</a:t>
            </a:r>
          </a:p>
          <a:p>
            <a:r>
              <a:rPr lang="en-CA" dirty="0"/>
              <a:t>Benefits of Polymorphism</a:t>
            </a:r>
          </a:p>
          <a:p>
            <a:endParaRPr lang="en-CA" dirty="0"/>
          </a:p>
          <a:p>
            <a:r>
              <a:rPr lang="en-CA" dirty="0"/>
              <a:t>Example</a:t>
            </a:r>
          </a:p>
          <a:p>
            <a:r>
              <a:rPr lang="en-CA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45014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F85D-2F0E-6D46-8930-6F026BCB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polymorphism?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26964-5DEC-FA44-ACB8-41FD1A48F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784"/>
            <a:ext cx="10027178" cy="4896543"/>
          </a:xfrm>
        </p:spPr>
        <p:txBody>
          <a:bodyPr>
            <a:normAutofit/>
          </a:bodyPr>
          <a:lstStyle/>
          <a:p>
            <a:r>
              <a:rPr lang="en-US" dirty="0"/>
              <a:t>Polymorphism is often referred to as the third pillar of object-oriented programming, after encapsulation and inheritance.</a:t>
            </a:r>
          </a:p>
          <a:p>
            <a:r>
              <a:rPr lang="en-US" dirty="0"/>
              <a:t>It provides the a ability of a class to have many implementation with the same name</a:t>
            </a:r>
          </a:p>
          <a:p>
            <a:r>
              <a:rPr lang="en-US" dirty="0"/>
              <a:t>There are two distinct aspects:</a:t>
            </a:r>
          </a:p>
          <a:p>
            <a:pPr lvl="1"/>
            <a:r>
              <a:rPr lang="en-US" dirty="0"/>
              <a:t>Static (compile time)</a:t>
            </a:r>
          </a:p>
          <a:p>
            <a:pPr lvl="1"/>
            <a:r>
              <a:rPr lang="en-US" dirty="0"/>
              <a:t>Dynamic (runtime)</a:t>
            </a:r>
          </a:p>
        </p:txBody>
      </p:sp>
    </p:spTree>
    <p:extLst>
      <p:ext uri="{BB962C8B-B14F-4D97-AF65-F5344CB8AC3E}">
        <p14:creationId xmlns:p14="http://schemas.microsoft.com/office/powerpoint/2010/main" val="405624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123B49-D62B-8047-B7CF-145288077C4A}"/>
              </a:ext>
            </a:extLst>
          </p:cNvPr>
          <p:cNvSpPr/>
          <p:nvPr/>
        </p:nvSpPr>
        <p:spPr>
          <a:xfrm>
            <a:off x="4511823" y="548680"/>
            <a:ext cx="3600000" cy="864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Polymorphism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661556-0D46-4748-8D33-260A947E9F6A}"/>
              </a:ext>
            </a:extLst>
          </p:cNvPr>
          <p:cNvSpPr/>
          <p:nvPr/>
        </p:nvSpPr>
        <p:spPr>
          <a:xfrm>
            <a:off x="8616248" y="4549209"/>
            <a:ext cx="2304000" cy="6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Virtual/Overriding Method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E9A392-1D67-E847-957C-4C8992E4EA1D}"/>
              </a:ext>
            </a:extLst>
          </p:cNvPr>
          <p:cNvSpPr/>
          <p:nvPr/>
        </p:nvSpPr>
        <p:spPr>
          <a:xfrm>
            <a:off x="335360" y="4545856"/>
            <a:ext cx="2232248" cy="6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Method Overloading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46AF2C-4B57-CA49-A09E-DC35254C9BF0}"/>
              </a:ext>
            </a:extLst>
          </p:cNvPr>
          <p:cNvSpPr/>
          <p:nvPr/>
        </p:nvSpPr>
        <p:spPr>
          <a:xfrm>
            <a:off x="8328248" y="2636912"/>
            <a:ext cx="2880000" cy="6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or Runtime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852D60-AD25-B140-89C7-8AF686B123CE}"/>
              </a:ext>
            </a:extLst>
          </p:cNvPr>
          <p:cNvSpPr/>
          <p:nvPr/>
        </p:nvSpPr>
        <p:spPr>
          <a:xfrm>
            <a:off x="1451484" y="2636912"/>
            <a:ext cx="2880000" cy="6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or Compile 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693A3-EB0B-0F43-B2D1-3A7CF93523AB}"/>
              </a:ext>
            </a:extLst>
          </p:cNvPr>
          <p:cNvSpPr/>
          <p:nvPr/>
        </p:nvSpPr>
        <p:spPr>
          <a:xfrm>
            <a:off x="3071664" y="4549742"/>
            <a:ext cx="2232248" cy="6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Overloading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147D1E1-033D-F741-B8E0-66972BCEBE53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3989538" y="314627"/>
            <a:ext cx="1224232" cy="3420339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3DC1399-7222-6748-825E-B957170AF24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2907221" y="3269175"/>
            <a:ext cx="1264830" cy="12963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BFDBDA83-CBDC-5C47-84F8-CDD5B765CBA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7427919" y="296583"/>
            <a:ext cx="1224232" cy="345642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C2F820B-9640-744E-850C-9B86F2C60CD4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5400000">
            <a:off x="9142450" y="3923410"/>
            <a:ext cx="1264297" cy="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14B8292-40CA-5D4F-984E-F30AAFF9BE5A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rot="5400000">
            <a:off x="1541012" y="3195384"/>
            <a:ext cx="1260944" cy="14400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05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F85D-2F0E-6D46-8930-6F026BCB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Static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26964-5DEC-FA44-ACB8-41FD1A48F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784"/>
            <a:ext cx="10027178" cy="4896543"/>
          </a:xfrm>
        </p:spPr>
        <p:txBody>
          <a:bodyPr>
            <a:normAutofit/>
          </a:bodyPr>
          <a:lstStyle/>
          <a:p>
            <a:r>
              <a:rPr lang="en-CA" dirty="0"/>
              <a:t>It is also known as Early Binding. </a:t>
            </a:r>
          </a:p>
          <a:p>
            <a:r>
              <a:rPr lang="en-CA" dirty="0"/>
              <a:t>It is also known as Compile Time Polymorphism because the decision of which method is to be called is made at compile time. </a:t>
            </a:r>
          </a:p>
          <a:p>
            <a:r>
              <a:rPr lang="en-CA" dirty="0"/>
              <a:t>Method overloading is an example of Static Polymorphism. </a:t>
            </a:r>
          </a:p>
          <a:p>
            <a:r>
              <a:rPr lang="en-CA" dirty="0"/>
              <a:t>Operator overloading is another example of Static Polymorphism</a:t>
            </a:r>
          </a:p>
          <a:p>
            <a:endParaRPr lang="en-CA" dirty="0"/>
          </a:p>
          <a:p>
            <a:r>
              <a:rPr lang="en-CA" dirty="0"/>
              <a:t>Overloading is when multiple methods have the same name. They are different by the parameter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6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F85D-2F0E-6D46-8930-6F026BCB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Dynamic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26964-5DEC-FA44-ACB8-41FD1A48F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784"/>
            <a:ext cx="10027178" cy="4896543"/>
          </a:xfrm>
        </p:spPr>
        <p:txBody>
          <a:bodyPr>
            <a:normAutofit/>
          </a:bodyPr>
          <a:lstStyle/>
          <a:p>
            <a:r>
              <a:rPr lang="en-CA" dirty="0"/>
              <a:t>It is also known as Late Binding. </a:t>
            </a:r>
          </a:p>
          <a:p>
            <a:r>
              <a:rPr lang="en-CA" dirty="0"/>
              <a:t>It is also known as Runtime Polymorphism because the decision of which method is to be called is made at runtime. </a:t>
            </a:r>
          </a:p>
          <a:p>
            <a:r>
              <a:rPr lang="en-CA" dirty="0"/>
              <a:t>Inheritance facilitates this type of polymorphism</a:t>
            </a:r>
          </a:p>
          <a:p>
            <a:r>
              <a:rPr lang="en-CA" dirty="0"/>
              <a:t>In your source code you might invoke a call on the base class, but because that member is replaced, the implementation in the child class is called</a:t>
            </a:r>
          </a:p>
          <a:p>
            <a:r>
              <a:rPr lang="en-CA" dirty="0"/>
              <a:t>Member replacement is done via the virtual/override technique</a:t>
            </a:r>
          </a:p>
          <a:p>
            <a:endParaRPr lang="en-CA" dirty="0"/>
          </a:p>
          <a:p>
            <a:r>
              <a:rPr lang="en-CA" dirty="0"/>
              <a:t>This form of polymorphism depends on inheritance.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7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7F5F-56B3-D84F-BAC2-00C7C9C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Dynamic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AEA2-4C9F-254F-89A0-077DB461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769"/>
            <a:ext cx="10675250" cy="4700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//This will be the parent class of all the other classes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DrawingObject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virtual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Draw() 			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//may be overridden in derived classes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 am just a generic drawing object."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						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2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AEA2-4C9F-254F-89A0-077DB461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769"/>
            <a:ext cx="11251314" cy="4700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//This overrides the Draw() method of its parent class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DrawingObject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override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Draw() 			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//replaces the same member of the parent class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 am a line."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			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12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AEA2-4C9F-254F-89A0-077DB461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769"/>
            <a:ext cx="11251314" cy="47005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DrawingObject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override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Draw(){ 		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//replaces the same member of the parent class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 am a circle."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DrawingObject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override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Draw(){ 		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//replaces the same member of the parent class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 am a square."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			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990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11746</TotalTime>
  <Words>400</Words>
  <Application>Microsoft Office PowerPoint</Application>
  <PresentationFormat>Widescreen</PresentationFormat>
  <Paragraphs>98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Trebuchet MS</vt:lpstr>
      <vt:lpstr>Wingdings 3</vt:lpstr>
      <vt:lpstr>Facet</vt:lpstr>
      <vt:lpstr>Classes: Polymorphism</vt:lpstr>
      <vt:lpstr>Objectives</vt:lpstr>
      <vt:lpstr>What is polymorphism?</vt:lpstr>
      <vt:lpstr>PowerPoint Presentation</vt:lpstr>
      <vt:lpstr>Static Polymorphism</vt:lpstr>
      <vt:lpstr>Dynamic Polymorphism</vt:lpstr>
      <vt:lpstr>Example 1 – Dynamic binding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SETAS/ICET</cp:lastModifiedBy>
  <cp:revision>130</cp:revision>
  <cp:lastPrinted>2014-06-02T13:01:36Z</cp:lastPrinted>
  <dcterms:created xsi:type="dcterms:W3CDTF">2013-05-01T13:47:21Z</dcterms:created>
  <dcterms:modified xsi:type="dcterms:W3CDTF">2019-06-05T16:24:39Z</dcterms:modified>
</cp:coreProperties>
</file>