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4" r:id="rId1"/>
  </p:sldMasterIdLst>
  <p:notesMasterIdLst>
    <p:notesMasterId r:id="rId10"/>
  </p:notesMasterIdLst>
  <p:sldIdLst>
    <p:sldId id="256" r:id="rId2"/>
    <p:sldId id="258" r:id="rId3"/>
    <p:sldId id="261" r:id="rId4"/>
    <p:sldId id="257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E8C4"/>
    <a:srgbClr val="42CCA6"/>
    <a:srgbClr val="0432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51"/>
  </p:normalViewPr>
  <p:slideViewPr>
    <p:cSldViewPr snapToGrid="0" snapToObjects="1">
      <p:cViewPr varScale="1">
        <p:scale>
          <a:sx n="106" d="100"/>
          <a:sy n="106" d="100"/>
        </p:scale>
        <p:origin x="5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E5D5A-7C62-5343-81FB-7578011582C8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EF68E-21C7-A744-ACED-5FF1159C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1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https://msdn.microsoft.com/en-us/library/ms182532.aspx#BKMK_Prepare_the_walkthrough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EF68E-21C7-A744-ACED-5FF1159C65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184D-13CD-EC41-BFEF-2FCA93E89C1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9342F34-59F8-AA46-B92E-0B5CCD3D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4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184D-13CD-EC41-BFEF-2FCA93E89C1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2F34-59F8-AA46-B92E-0B5CCD3D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9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184D-13CD-EC41-BFEF-2FCA93E89C1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2F34-59F8-AA46-B92E-0B5CCD3D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184D-13CD-EC41-BFEF-2FCA93E89C1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2F34-59F8-AA46-B92E-0B5CCD3D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0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747184D-13CD-EC41-BFEF-2FCA93E89C1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9342F34-59F8-AA46-B92E-0B5CCD3D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2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184D-13CD-EC41-BFEF-2FCA93E89C1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2F34-59F8-AA46-B92E-0B5CCD3D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5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184D-13CD-EC41-BFEF-2FCA93E89C1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2F34-59F8-AA46-B92E-0B5CCD3DA2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184D-13CD-EC41-BFEF-2FCA93E89C1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2F34-59F8-AA46-B92E-0B5CCD3DA2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31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184D-13CD-EC41-BFEF-2FCA93E89C1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2F34-59F8-AA46-B92E-0B5CCD3D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6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184D-13CD-EC41-BFEF-2FCA93E89C1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2F34-59F8-AA46-B92E-0B5CCD3D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184D-13CD-EC41-BFEF-2FCA93E89C19}" type="datetimeFigureOut">
              <a:rPr lang="en-US" smtClean="0"/>
              <a:t>10/2/19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2F34-59F8-AA46-B92E-0B5CCD3D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747184D-13CD-EC41-BFEF-2FCA93E89C19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9342F34-59F8-AA46-B92E-0B5CCD3D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II</a:t>
            </a:r>
          </a:p>
          <a:p>
            <a:r>
              <a:rPr lang="en-US" dirty="0"/>
              <a:t>Narendra </a:t>
            </a:r>
            <a:r>
              <a:rPr lang="en-US" dirty="0" err="1"/>
              <a:t>Pershad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Prerequisites </a:t>
            </a:r>
          </a:p>
          <a:p>
            <a:r>
              <a:rPr lang="en-US" dirty="0"/>
              <a:t>Prepare the walkthrough    </a:t>
            </a:r>
          </a:p>
          <a:p>
            <a:r>
              <a:rPr lang="en-US" dirty="0"/>
              <a:t>Create a unit test project    </a:t>
            </a:r>
          </a:p>
          <a:p>
            <a:r>
              <a:rPr lang="en-US" dirty="0"/>
              <a:t>Create the test class    </a:t>
            </a:r>
          </a:p>
          <a:p>
            <a:r>
              <a:rPr lang="en-US" dirty="0"/>
              <a:t>Create the first test method    </a:t>
            </a:r>
          </a:p>
          <a:p>
            <a:r>
              <a:rPr lang="en-US" dirty="0"/>
              <a:t>Build and run the test    </a:t>
            </a:r>
          </a:p>
          <a:p>
            <a:r>
              <a:rPr lang="en-US" dirty="0"/>
              <a:t>Fix your code and rerun your tests    </a:t>
            </a:r>
          </a:p>
          <a:p>
            <a:r>
              <a:rPr lang="en-US" dirty="0"/>
              <a:t>Use unit tests to improve your code</a:t>
            </a:r>
          </a:p>
        </p:txBody>
      </p:sp>
    </p:spTree>
    <p:extLst>
      <p:ext uri="{BB962C8B-B14F-4D97-AF65-F5344CB8AC3E}">
        <p14:creationId xmlns:p14="http://schemas.microsoft.com/office/powerpoint/2010/main" val="147031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37" y="517802"/>
            <a:ext cx="10515600" cy="5473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//method under test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public static </a:t>
            </a:r>
            <a:r>
              <a:rPr lang="en-US" dirty="0">
                <a:solidFill>
                  <a:srgbClr val="009695"/>
                </a:solidFill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Fraction</a:t>
            </a: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operator</a:t>
            </a: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+(</a:t>
            </a:r>
            <a:r>
              <a:rPr lang="en-US" dirty="0">
                <a:solidFill>
                  <a:srgbClr val="009695"/>
                </a:solidFill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Fraction</a:t>
            </a: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lhs</a:t>
            </a: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9695"/>
                </a:solidFill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Fraction </a:t>
            </a:r>
            <a:r>
              <a:rPr lang="en-US" dirty="0" err="1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 numerator = </a:t>
            </a:r>
            <a:r>
              <a:rPr lang="en-US" dirty="0" err="1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lhs.Top</a:t>
            </a: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rhs.Bottom</a:t>
            </a: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rhs.Top</a:t>
            </a: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lhs.Bottom</a:t>
            </a: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 denominator = </a:t>
            </a:r>
            <a:r>
              <a:rPr lang="en-US" dirty="0" err="1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lhs.Bottom</a:t>
            </a: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rhs.Bottom</a:t>
            </a: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  return new</a:t>
            </a: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9695"/>
                </a:solidFill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Fraction</a:t>
            </a: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(numerator, denominator);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charset="0"/>
                <a:cs typeface="Consolas" panose="020B0609020204030204" pitchFamily="49" charset="0"/>
              </a:rPr>
              <a:t>}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4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first test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must create a separate methods to test each behavior of your intended class</a:t>
            </a:r>
          </a:p>
          <a:p>
            <a:r>
              <a:rPr lang="en-US" dirty="0"/>
              <a:t>The test method must not take any arguments nor should return a value</a:t>
            </a:r>
          </a:p>
          <a:p>
            <a:r>
              <a:rPr lang="en-US" dirty="0"/>
              <a:t>Each method will do three things:</a:t>
            </a:r>
          </a:p>
          <a:p>
            <a:pPr lvl="1"/>
            <a:r>
              <a:rPr lang="en-US" dirty="0"/>
              <a:t>arrange </a:t>
            </a:r>
          </a:p>
          <a:p>
            <a:pPr lvl="2"/>
            <a:r>
              <a:rPr lang="en-US" dirty="0"/>
              <a:t>This section of a unit test method initializes objects and sets the value of the data that is passed to the method under test</a:t>
            </a:r>
          </a:p>
          <a:p>
            <a:pPr lvl="1"/>
            <a:r>
              <a:rPr lang="en-US" dirty="0"/>
              <a:t>act</a:t>
            </a:r>
          </a:p>
          <a:p>
            <a:pPr lvl="2"/>
            <a:r>
              <a:rPr lang="en-US" dirty="0"/>
              <a:t>This section invokes the method under test with the arranged parameters</a:t>
            </a:r>
          </a:p>
          <a:p>
            <a:pPr lvl="1"/>
            <a:r>
              <a:rPr lang="en-US" dirty="0"/>
              <a:t>assert</a:t>
            </a:r>
          </a:p>
          <a:p>
            <a:pPr lvl="2"/>
            <a:r>
              <a:rPr lang="en-US" dirty="0"/>
              <a:t>This section verifies that the action of the method under test behaves as expected</a:t>
            </a:r>
          </a:p>
        </p:txBody>
      </p:sp>
    </p:spTree>
    <p:extLst>
      <p:ext uri="{BB962C8B-B14F-4D97-AF65-F5344CB8AC3E}">
        <p14:creationId xmlns:p14="http://schemas.microsoft.com/office/powerpoint/2010/main" val="196550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7313"/>
            <a:ext cx="10515600" cy="51467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Test_Withdraw_WithoutException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//arrange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beginingBalance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10.99;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withdrawAmount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5.25;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beginingBalance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withdrawAmount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"Narendra"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beginingBalance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//act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account.Withdraw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withdrawAmount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//assert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account.Balance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0.0001,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"Failure message"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1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3736"/>
            <a:ext cx="10515600" cy="510643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[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TestMethod</a:t>
            </a: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]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public</a:t>
            </a: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void</a:t>
            </a: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Constructor_WithZeroArgument</a:t>
            </a: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()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{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</a:t>
            </a:r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//arrange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int</a:t>
            </a: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expectedTop</a:t>
            </a: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= 0, </a:t>
            </a:r>
            <a:r>
              <a:rPr lang="en-CA" dirty="0" err="1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expectedBottom</a:t>
            </a: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</a:t>
            </a:r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//act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</a:t>
            </a:r>
            <a:r>
              <a:rPr lang="en-CA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Fraction</a:t>
            </a: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f =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new</a:t>
            </a: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CA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Fraction</a:t>
            </a: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</a:t>
            </a:r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//assert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Assert</a:t>
            </a:r>
            <a:r>
              <a:rPr lang="en-CA" dirty="0" err="1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.AreEqual</a:t>
            </a: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expectedTop</a:t>
            </a: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f.Top</a:t>
            </a: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);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Assert</a:t>
            </a:r>
            <a:r>
              <a:rPr lang="en-CA" dirty="0" err="1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.AreEqual</a:t>
            </a: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expectedBottom</a:t>
            </a: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f.Bottom</a:t>
            </a: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);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9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6096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Withdraw_WhenAmountIsMoreThanLimit_ShouldThrowArgumentOutOfRange()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//arrange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beginingBalance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500.00;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withdrawAmount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300;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"Narendra"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beginingBalance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account.Withdraw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withdrawAmount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ArgumentOutOfRangeException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//assert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.Contains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.WithdrawAmountMoreThanLimitMessage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1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Testing is a very important part that is often omitted or overlooked in the development cycle</a:t>
            </a:r>
          </a:p>
          <a:p>
            <a:r>
              <a:rPr lang="en-CA" dirty="0"/>
              <a:t>You can “prove” your code using the testing framework</a:t>
            </a:r>
          </a:p>
          <a:p>
            <a:r>
              <a:rPr lang="en-CA" dirty="0"/>
              <a:t>All the Testing features are not available in the “Community” and the “Professional” version of Visual Studio</a:t>
            </a:r>
          </a:p>
          <a:p>
            <a:r>
              <a:rPr lang="en-CA" dirty="0"/>
              <a:t>Code Coverage is a feature that is only available in the “Enterprise” or “Ultimate” versions of Visual Studio</a:t>
            </a:r>
          </a:p>
          <a:p>
            <a:pPr lvl="1"/>
            <a:r>
              <a:rPr lang="en-CA" dirty="0"/>
              <a:t>It measures how much of the code is being tested</a:t>
            </a:r>
          </a:p>
          <a:p>
            <a:pPr lvl="1"/>
            <a:r>
              <a:rPr lang="en-CA" dirty="0"/>
              <a:t>You will aim for 100% coverage of your code</a:t>
            </a:r>
          </a:p>
          <a:p>
            <a:pPr lvl="1"/>
            <a:endParaRPr lang="en-CA" dirty="0"/>
          </a:p>
          <a:p>
            <a:r>
              <a:rPr lang="en-CA" dirty="0"/>
              <a:t>You may decorate your test method with the following attribute: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TestProperty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"Time"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"Long"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TestCategory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"Arithmetic Operations"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TestCategory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"Very Important"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C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Owner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"Narendra"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This allows you to run your tests based on the above attributes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3739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{BE6D84D9-5ACA-2A4D-B62F-29F2B933FBC4}tf10001070</Template>
  <TotalTime>4261</TotalTime>
  <Words>572</Words>
  <Application>Microsoft Macintosh PowerPoint</Application>
  <PresentationFormat>Widescreen</PresentationFormat>
  <Paragraphs>91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Consolas</vt:lpstr>
      <vt:lpstr>Mangal</vt:lpstr>
      <vt:lpstr>Menlo</vt:lpstr>
      <vt:lpstr>Rockwell</vt:lpstr>
      <vt:lpstr>Rockwell Condensed</vt:lpstr>
      <vt:lpstr>Rockwell Extra Bold</vt:lpstr>
      <vt:lpstr>Wingdings</vt:lpstr>
      <vt:lpstr>Wood Type</vt:lpstr>
      <vt:lpstr>Unit Testing</vt:lpstr>
      <vt:lpstr>Objectives</vt:lpstr>
      <vt:lpstr>PowerPoint Presentation</vt:lpstr>
      <vt:lpstr>Create the first test method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2017-02-17T04:43:03Z</dcterms:created>
  <dcterms:modified xsi:type="dcterms:W3CDTF">2019-10-03T12:15:47Z</dcterms:modified>
</cp:coreProperties>
</file>