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EA"/>
    <a:srgbClr val="007E00"/>
    <a:srgbClr val="8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6250"/>
  </p:normalViewPr>
  <p:slideViewPr>
    <p:cSldViewPr snapToGrid="0">
      <p:cViewPr varScale="1">
        <p:scale>
          <a:sx n="112" d="100"/>
          <a:sy n="112" d="100"/>
        </p:scale>
        <p:origin x="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45BC-450B-0290-E80C-3DCB49C31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36F5A-CA61-CE95-0973-664F4A0A3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D495-E130-6327-4C19-5A552E89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5A0F-8D9A-3748-90BB-1D9C4D45EA8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8FA5-63E2-1A74-F4DC-1CCAEC22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EA14F-9C67-C710-D016-B2833E4D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1CD8-875D-684E-BA78-218BAF0B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2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A0B2-9AAF-5291-51BD-9585C8EB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41E0D-86CE-0B74-3960-85EADFF25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BC002-6048-F971-94A2-F3D321CF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5A0F-8D9A-3748-90BB-1D9C4D45EA8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5598D-D50A-95A5-CE51-B24207EE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5B580-6AEF-76BA-2ACF-675BA53C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1CD8-875D-684E-BA78-218BAF0B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1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AA1E4-7818-3332-8165-DA2F6B4DA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30CEA-D2D2-4C2E-7844-83BE69E0D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D9658-2634-41C5-A355-18E0BFD1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5A0F-8D9A-3748-90BB-1D9C4D45EA8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B271-AD10-E274-D440-A53AD048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55862-69AB-E3BB-75A3-80552063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1CD8-875D-684E-BA78-218BAF0B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8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4BBD-FDB8-6BF2-7DDC-72251B2A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27AE-DD28-6D71-CFA2-0D2FFFD5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C50A0-8626-0B5E-2CAC-563B28BB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5A0F-8D9A-3748-90BB-1D9C4D45EA8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C90A2-1671-1989-1DCC-864522AC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D9161-6814-A9C0-55E5-DEC006BE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1CD8-875D-684E-BA78-218BAF0B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9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69D6-CA58-8F3D-0C93-D8E43E60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ACC1B-CB81-7FDB-302B-D130965F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B35B4-62C2-3AF9-0B6F-7FD6621C9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5A0F-8D9A-3748-90BB-1D9C4D45EA8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269D3-71C2-513D-2B2F-9C7C38AC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63B2E-09C1-59B8-7AE8-4F8C272C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1CD8-875D-684E-BA78-218BAF0B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5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961D-115A-9C74-D661-131DBC4F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E51B3-970E-93AE-29BF-C923D5728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85920-CDA4-F737-DB6D-48EC72CD8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229F2-0D4D-8AF1-D1ED-CAB7435E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5A0F-8D9A-3748-90BB-1D9C4D45EA8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6E2FC-F735-22F6-7990-E450504D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F4C4C-41B8-12EC-0F9A-20BFFF8F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1CD8-875D-684E-BA78-218BAF0B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1900-5DD3-6945-57FD-4142C3D5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C80FC-37AF-05DE-97AD-2986356BA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F791E-6FF7-E9F2-ACC0-E1AE92F38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AE049-D9F0-CFA9-76D4-8863ECBBB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38596-F363-0F42-2412-70275F94B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B4029-34AA-B484-4DE3-619365D2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5A0F-8D9A-3748-90BB-1D9C4D45EA8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DDE5D-4551-9A16-28C7-D5BAE68E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ADD69-48AE-CEA6-D131-BFA49686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1CD8-875D-684E-BA78-218BAF0B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1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0C3E-6F26-3DC3-BF19-EFAE8998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BF293-C34C-E713-8FC4-ACDA2383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5A0F-8D9A-3748-90BB-1D9C4D45EA8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F5AB2-DB16-CDEB-C95C-4354E4EE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24175-111F-019F-D331-5B706AE0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1CD8-875D-684E-BA78-218BAF0B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5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F2681C-8B12-BA9A-1189-40192315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5A0F-8D9A-3748-90BB-1D9C4D45EA8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9001F-B580-3FAF-18A5-087B140E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116A1-3D99-5172-F043-8819AA3B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1CD8-875D-684E-BA78-218BAF0B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6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7A7D-E862-2013-D4C5-0836C77D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540C8-3216-0A7C-7120-207F37327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74E51-7609-C870-8736-210E88A6E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D6347-2BB3-61AB-B238-0906401B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5A0F-8D9A-3748-90BB-1D9C4D45EA8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CDA10-74A2-51CF-86F5-40E00D62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5912F-86B7-8676-E608-DAAC74FF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1CD8-875D-684E-BA78-218BAF0B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3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E9F9-8992-487E-1A50-DC063C57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13C78-33A8-C43F-8E4F-0B772A574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E8395-80FD-A5E8-43EE-53A9C662A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4DDA8-FDDD-29AE-A717-3686549E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55A0F-8D9A-3748-90BB-1D9C4D45EA8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817F3-6571-538B-DEF9-481CA7E2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2A193-C269-C5A2-979B-5A1E79DE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1CD8-875D-684E-BA78-218BAF0B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9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FE31B-1904-7AD3-B518-56C61464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70C9D-E2DF-47DF-62C8-1438A2FD5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45CF2-7910-E5E7-5D76-4AF2A34F1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55A0F-8D9A-3748-90BB-1D9C4D45EA8D}" type="datetimeFigureOut">
              <a:rPr lang="en-US" smtClean="0"/>
              <a:t>6/30/23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E075E-950A-7DDF-4757-372A2DFCF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C650-0D79-5BC2-ACD6-31886466F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E1CD8-875D-684E-BA78-218BAF0B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19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B785F27-2495-3613-07E7-4996FC90C1E1}"/>
              </a:ext>
            </a:extLst>
          </p:cNvPr>
          <p:cNvGrpSpPr/>
          <p:nvPr/>
        </p:nvGrpSpPr>
        <p:grpSpPr>
          <a:xfrm>
            <a:off x="0" y="2949904"/>
            <a:ext cx="2590250" cy="3908096"/>
            <a:chOff x="0" y="2949904"/>
            <a:chExt cx="2590250" cy="390809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F8586BB-7E6E-0A02-99E6-CDFCCE589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949904"/>
              <a:ext cx="2590250" cy="3908096"/>
            </a:xfrm>
            <a:prstGeom prst="rect">
              <a:avLst/>
            </a:prstGeom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68BD55C-410D-C75D-D136-F5AA838811DD}"/>
                </a:ext>
              </a:extLst>
            </p:cNvPr>
            <p:cNvCxnSpPr/>
            <p:nvPr/>
          </p:nvCxnSpPr>
          <p:spPr>
            <a:xfrm flipH="1" flipV="1">
              <a:off x="1676816" y="4282966"/>
              <a:ext cx="116174" cy="157906"/>
            </a:xfrm>
            <a:prstGeom prst="line">
              <a:avLst/>
            </a:prstGeom>
            <a:ln w="889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2C85895-2F22-EBE9-10CC-8177EA401D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3854" y="4298978"/>
              <a:ext cx="145603" cy="152400"/>
            </a:xfrm>
            <a:prstGeom prst="line">
              <a:avLst/>
            </a:prstGeom>
            <a:ln w="889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569FB4E-CBE9-95E3-3131-154C97E21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2294" y="272767"/>
            <a:ext cx="1865113" cy="186511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E40CE23-E80A-10B3-B4F6-280883E17D6D}"/>
              </a:ext>
            </a:extLst>
          </p:cNvPr>
          <p:cNvGrpSpPr/>
          <p:nvPr/>
        </p:nvGrpSpPr>
        <p:grpSpPr>
          <a:xfrm>
            <a:off x="2955932" y="1622447"/>
            <a:ext cx="855684" cy="750420"/>
            <a:chOff x="2756302" y="1451580"/>
            <a:chExt cx="855684" cy="750420"/>
          </a:xfrm>
        </p:grpSpPr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021A0271-4713-273C-8DDF-1CBFBA3F992E}"/>
                </a:ext>
              </a:extLst>
            </p:cNvPr>
            <p:cNvSpPr/>
            <p:nvPr/>
          </p:nvSpPr>
          <p:spPr>
            <a:xfrm rot="12697686">
              <a:off x="3238948" y="1451580"/>
              <a:ext cx="373038" cy="359868"/>
            </a:xfrm>
            <a:prstGeom prst="arc">
              <a:avLst>
                <a:gd name="adj1" fmla="val 12975227"/>
                <a:gd name="adj2" fmla="val 0"/>
              </a:avLst>
            </a:prstGeom>
            <a:ln w="76200">
              <a:solidFill>
                <a:srgbClr val="005D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B21C0AB5-9B8A-64C6-1A65-978EB319BDE5}"/>
                </a:ext>
              </a:extLst>
            </p:cNvPr>
            <p:cNvSpPr/>
            <p:nvPr/>
          </p:nvSpPr>
          <p:spPr>
            <a:xfrm rot="12697686">
              <a:off x="3007078" y="1499710"/>
              <a:ext cx="583324" cy="501749"/>
            </a:xfrm>
            <a:prstGeom prst="arc">
              <a:avLst>
                <a:gd name="adj1" fmla="val 12975227"/>
                <a:gd name="adj2" fmla="val 0"/>
              </a:avLst>
            </a:prstGeom>
            <a:ln w="76200">
              <a:solidFill>
                <a:srgbClr val="005D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8E4C196-D9D6-9E31-5DAE-8C4B10A01225}"/>
                </a:ext>
              </a:extLst>
            </p:cNvPr>
            <p:cNvSpPr/>
            <p:nvPr/>
          </p:nvSpPr>
          <p:spPr>
            <a:xfrm rot="12697686">
              <a:off x="2756302" y="1531650"/>
              <a:ext cx="831972" cy="670350"/>
            </a:xfrm>
            <a:prstGeom prst="arc">
              <a:avLst>
                <a:gd name="adj1" fmla="val 12975227"/>
                <a:gd name="adj2" fmla="val 0"/>
              </a:avLst>
            </a:prstGeom>
            <a:ln w="76200">
              <a:solidFill>
                <a:srgbClr val="005D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92B0B231-62FF-C7B9-D791-B426D35D9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790" y="948785"/>
            <a:ext cx="2674349" cy="390809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2710AA5-EED2-7A6C-8897-AEBF7C6CB51A}"/>
              </a:ext>
            </a:extLst>
          </p:cNvPr>
          <p:cNvGrpSpPr/>
          <p:nvPr/>
        </p:nvGrpSpPr>
        <p:grpSpPr>
          <a:xfrm rot="1915255">
            <a:off x="9143685" y="995556"/>
            <a:ext cx="855684" cy="750420"/>
            <a:chOff x="2756302" y="1451580"/>
            <a:chExt cx="855684" cy="750420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FAD64D29-676D-C74C-5FA1-F45AC58029CB}"/>
                </a:ext>
              </a:extLst>
            </p:cNvPr>
            <p:cNvSpPr/>
            <p:nvPr/>
          </p:nvSpPr>
          <p:spPr>
            <a:xfrm rot="12697686">
              <a:off x="3238948" y="1451580"/>
              <a:ext cx="373038" cy="359868"/>
            </a:xfrm>
            <a:prstGeom prst="arc">
              <a:avLst>
                <a:gd name="adj1" fmla="val 12975227"/>
                <a:gd name="adj2" fmla="val 0"/>
              </a:avLst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16A3C929-FAB9-86E8-989F-E3ED44602A19}"/>
                </a:ext>
              </a:extLst>
            </p:cNvPr>
            <p:cNvSpPr/>
            <p:nvPr/>
          </p:nvSpPr>
          <p:spPr>
            <a:xfrm rot="12697686">
              <a:off x="3007078" y="1499710"/>
              <a:ext cx="583324" cy="501749"/>
            </a:xfrm>
            <a:prstGeom prst="arc">
              <a:avLst>
                <a:gd name="adj1" fmla="val 12975227"/>
                <a:gd name="adj2" fmla="val 0"/>
              </a:avLst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F9094E1C-A734-64F8-8EEE-620934837B1A}"/>
                </a:ext>
              </a:extLst>
            </p:cNvPr>
            <p:cNvSpPr/>
            <p:nvPr/>
          </p:nvSpPr>
          <p:spPr>
            <a:xfrm rot="12697686">
              <a:off x="2756302" y="1531650"/>
              <a:ext cx="831972" cy="670350"/>
            </a:xfrm>
            <a:prstGeom prst="arc">
              <a:avLst>
                <a:gd name="adj1" fmla="val 12975227"/>
                <a:gd name="adj2" fmla="val 0"/>
              </a:avLst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7A287C9-77C4-3B07-0EC1-835652EC7449}"/>
              </a:ext>
            </a:extLst>
          </p:cNvPr>
          <p:cNvCxnSpPr>
            <a:cxnSpLocks/>
          </p:cNvCxnSpPr>
          <p:nvPr/>
        </p:nvCxnSpPr>
        <p:spPr>
          <a:xfrm flipH="1">
            <a:off x="1939159" y="2479541"/>
            <a:ext cx="1155696" cy="1651025"/>
          </a:xfrm>
          <a:prstGeom prst="straightConnector1">
            <a:avLst/>
          </a:prstGeom>
          <a:ln w="47625">
            <a:solidFill>
              <a:srgbClr val="005D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D3BDB6-0F04-491B-F11C-A762C623011B}"/>
              </a:ext>
            </a:extLst>
          </p:cNvPr>
          <p:cNvCxnSpPr>
            <a:cxnSpLocks/>
          </p:cNvCxnSpPr>
          <p:nvPr/>
        </p:nvCxnSpPr>
        <p:spPr>
          <a:xfrm flipH="1">
            <a:off x="2091559" y="1631514"/>
            <a:ext cx="6837556" cy="2651452"/>
          </a:xfrm>
          <a:prstGeom prst="straightConnector1">
            <a:avLst/>
          </a:prstGeom>
          <a:ln w="1587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3141AE-9652-78F0-1794-BEE8F63EBE88}"/>
              </a:ext>
            </a:extLst>
          </p:cNvPr>
          <p:cNvGrpSpPr/>
          <p:nvPr/>
        </p:nvGrpSpPr>
        <p:grpSpPr>
          <a:xfrm>
            <a:off x="7540188" y="5184692"/>
            <a:ext cx="1082514" cy="1072127"/>
            <a:chOff x="8604019" y="5026786"/>
            <a:chExt cx="1082514" cy="1072127"/>
          </a:xfrm>
        </p:grpSpPr>
        <p:pic>
          <p:nvPicPr>
            <p:cNvPr id="6" name="Graphic 5" descr="Run with solid fill">
              <a:extLst>
                <a:ext uri="{FF2B5EF4-FFF2-40B4-BE49-F238E27FC236}">
                  <a16:creationId xmlns:a16="http://schemas.microsoft.com/office/drawing/2014/main" id="{32852F87-D91F-6E85-985A-3387FC31D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04019" y="5184513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Smart Phone with solid fill">
              <a:extLst>
                <a:ext uri="{FF2B5EF4-FFF2-40B4-BE49-F238E27FC236}">
                  <a16:creationId xmlns:a16="http://schemas.microsoft.com/office/drawing/2014/main" id="{0F731DD5-9E04-2022-8DE7-26DC8CE40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29333" y="5026786"/>
              <a:ext cx="457200" cy="457200"/>
            </a:xfrm>
            <a:prstGeom prst="rect">
              <a:avLst/>
            </a:prstGeom>
          </p:spPr>
        </p:pic>
      </p:grpSp>
      <p:pic>
        <p:nvPicPr>
          <p:cNvPr id="10" name="Graphic 9" descr="Suburban scene with solid fill">
            <a:extLst>
              <a:ext uri="{FF2B5EF4-FFF2-40B4-BE49-F238E27FC236}">
                <a16:creationId xmlns:a16="http://schemas.microsoft.com/office/drawing/2014/main" id="{E93FDF3B-C1B9-7303-440B-7A410AE2E4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77738" y="2288013"/>
            <a:ext cx="914400" cy="914400"/>
          </a:xfrm>
          <a:prstGeom prst="rect">
            <a:avLst/>
          </a:prstGeom>
        </p:spPr>
      </p:pic>
      <p:pic>
        <p:nvPicPr>
          <p:cNvPr id="12" name="Graphic 11" descr="Truck with solid fill">
            <a:extLst>
              <a:ext uri="{FF2B5EF4-FFF2-40B4-BE49-F238E27FC236}">
                <a16:creationId xmlns:a16="http://schemas.microsoft.com/office/drawing/2014/main" id="{96B59009-D8DF-CD5F-9266-58729B24E2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78311" y="4136372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5422C-20BB-5269-28F2-3CD1D1A4F61D}"/>
              </a:ext>
            </a:extLst>
          </p:cNvPr>
          <p:cNvGrpSpPr/>
          <p:nvPr/>
        </p:nvGrpSpPr>
        <p:grpSpPr>
          <a:xfrm rot="14868317">
            <a:off x="10179273" y="1108426"/>
            <a:ext cx="855684" cy="750421"/>
            <a:chOff x="2756302" y="1451580"/>
            <a:chExt cx="855684" cy="750421"/>
          </a:xfrm>
        </p:grpSpPr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25EE3592-4772-6AC3-D9B9-5ACFD8CD76E1}"/>
                </a:ext>
              </a:extLst>
            </p:cNvPr>
            <p:cNvSpPr/>
            <p:nvPr/>
          </p:nvSpPr>
          <p:spPr>
            <a:xfrm rot="12697686">
              <a:off x="3238948" y="1451580"/>
              <a:ext cx="373038" cy="359868"/>
            </a:xfrm>
            <a:prstGeom prst="arc">
              <a:avLst>
                <a:gd name="adj1" fmla="val 12975227"/>
                <a:gd name="adj2" fmla="val 0"/>
              </a:avLst>
            </a:prstGeom>
            <a:ln w="76200">
              <a:solidFill>
                <a:srgbClr val="005D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22448E1-4845-193E-9654-02EDA1A9B6C3}"/>
                </a:ext>
              </a:extLst>
            </p:cNvPr>
            <p:cNvSpPr/>
            <p:nvPr/>
          </p:nvSpPr>
          <p:spPr>
            <a:xfrm rot="12697686">
              <a:off x="3007078" y="1499710"/>
              <a:ext cx="583324" cy="501749"/>
            </a:xfrm>
            <a:prstGeom prst="arc">
              <a:avLst>
                <a:gd name="adj1" fmla="val 12975227"/>
                <a:gd name="adj2" fmla="val 0"/>
              </a:avLst>
            </a:prstGeom>
            <a:ln w="76200">
              <a:solidFill>
                <a:srgbClr val="005D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6C0DDCA7-21CA-7D72-9E9E-3A5E5B28B26C}"/>
                </a:ext>
              </a:extLst>
            </p:cNvPr>
            <p:cNvSpPr/>
            <p:nvPr/>
          </p:nvSpPr>
          <p:spPr>
            <a:xfrm rot="12697686">
              <a:off x="2756302" y="1531650"/>
              <a:ext cx="831972" cy="670350"/>
            </a:xfrm>
            <a:prstGeom prst="arc">
              <a:avLst>
                <a:gd name="adj1" fmla="val 12975227"/>
                <a:gd name="adj2" fmla="val 0"/>
              </a:avLst>
            </a:prstGeom>
            <a:ln w="76200">
              <a:solidFill>
                <a:srgbClr val="005D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F51D01-D3DC-5E30-BB62-413432302A1A}"/>
              </a:ext>
            </a:extLst>
          </p:cNvPr>
          <p:cNvGrpSpPr/>
          <p:nvPr/>
        </p:nvGrpSpPr>
        <p:grpSpPr>
          <a:xfrm>
            <a:off x="8852950" y="1846118"/>
            <a:ext cx="855684" cy="750420"/>
            <a:chOff x="2756302" y="1451580"/>
            <a:chExt cx="855684" cy="750420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4453A939-F131-4D0B-78A3-38096BCBAA30}"/>
                </a:ext>
              </a:extLst>
            </p:cNvPr>
            <p:cNvSpPr/>
            <p:nvPr/>
          </p:nvSpPr>
          <p:spPr>
            <a:xfrm rot="12697686">
              <a:off x="3238948" y="1451580"/>
              <a:ext cx="373038" cy="359868"/>
            </a:xfrm>
            <a:prstGeom prst="arc">
              <a:avLst>
                <a:gd name="adj1" fmla="val 12975227"/>
                <a:gd name="adj2" fmla="val 0"/>
              </a:avLst>
            </a:prstGeom>
            <a:ln w="76200">
              <a:solidFill>
                <a:srgbClr val="005D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34B33AB2-F025-67F9-8D17-EB1C828EE07D}"/>
                </a:ext>
              </a:extLst>
            </p:cNvPr>
            <p:cNvSpPr/>
            <p:nvPr/>
          </p:nvSpPr>
          <p:spPr>
            <a:xfrm rot="12697686">
              <a:off x="3007078" y="1499710"/>
              <a:ext cx="583324" cy="501749"/>
            </a:xfrm>
            <a:prstGeom prst="arc">
              <a:avLst>
                <a:gd name="adj1" fmla="val 12975227"/>
                <a:gd name="adj2" fmla="val 0"/>
              </a:avLst>
            </a:prstGeom>
            <a:ln w="76200">
              <a:solidFill>
                <a:srgbClr val="005D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6D30096E-1A93-0F79-4D49-FFF32643B62A}"/>
                </a:ext>
              </a:extLst>
            </p:cNvPr>
            <p:cNvSpPr/>
            <p:nvPr/>
          </p:nvSpPr>
          <p:spPr>
            <a:xfrm rot="12697686">
              <a:off x="2756302" y="1531650"/>
              <a:ext cx="831972" cy="670350"/>
            </a:xfrm>
            <a:prstGeom prst="arc">
              <a:avLst>
                <a:gd name="adj1" fmla="val 12975227"/>
                <a:gd name="adj2" fmla="val 0"/>
              </a:avLst>
            </a:prstGeom>
            <a:ln w="76200">
              <a:solidFill>
                <a:srgbClr val="005D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D936286-B911-9270-D80A-8BAA81049A13}"/>
              </a:ext>
            </a:extLst>
          </p:cNvPr>
          <p:cNvCxnSpPr>
            <a:cxnSpLocks/>
          </p:cNvCxnSpPr>
          <p:nvPr/>
        </p:nvCxnSpPr>
        <p:spPr>
          <a:xfrm flipH="1">
            <a:off x="7423155" y="2650214"/>
            <a:ext cx="1562811" cy="1668112"/>
          </a:xfrm>
          <a:prstGeom prst="straightConnector1">
            <a:avLst/>
          </a:prstGeom>
          <a:ln w="158750">
            <a:solidFill>
              <a:srgbClr val="005D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13EB57-2FFF-6A7B-25F5-E4FC16597C9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394102" y="2802614"/>
            <a:ext cx="744264" cy="2382078"/>
          </a:xfrm>
          <a:prstGeom prst="straightConnector1">
            <a:avLst/>
          </a:prstGeom>
          <a:ln w="158750">
            <a:solidFill>
              <a:srgbClr val="005D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D81C22-55DE-A258-E1AC-48E46059FFDE}"/>
              </a:ext>
            </a:extLst>
          </p:cNvPr>
          <p:cNvCxnSpPr>
            <a:cxnSpLocks/>
          </p:cNvCxnSpPr>
          <p:nvPr/>
        </p:nvCxnSpPr>
        <p:spPr>
          <a:xfrm>
            <a:off x="10974776" y="1757827"/>
            <a:ext cx="494828" cy="530186"/>
          </a:xfrm>
          <a:prstGeom prst="straightConnector1">
            <a:avLst/>
          </a:prstGeom>
          <a:ln w="158750">
            <a:solidFill>
              <a:srgbClr val="005D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21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2023-02-03T19:05:50Z</dcterms:created>
  <dcterms:modified xsi:type="dcterms:W3CDTF">2023-06-30T20:27:38Z</dcterms:modified>
</cp:coreProperties>
</file>