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fr-FR" smtClean="0"/>
              <a:t>单击以编辑母版副标题样式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6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fr-FR" smtClean="0"/>
              <a:t>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7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fr-FR" smtClean="0"/>
              <a:t>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98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fr-FR" smtClean="0"/>
              <a:t>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17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fr-FR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04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 smtClean="0"/>
              <a:t>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 smtClean="0"/>
              <a:t>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77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fr-FR" smtClean="0"/>
              <a:t>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fr-FR" smtClean="0"/>
              <a:t>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4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6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66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fr-FR" smtClean="0"/>
              <a:t>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26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0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fr-FR" smtClean="0"/>
              <a:t>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A8B8-C14C-45D2-8812-AE0E54B985B5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24E1-9845-48CE-90BE-1EB97B4795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89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44383" y="605615"/>
            <a:ext cx="5418001" cy="40740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020471" y="605615"/>
            <a:ext cx="5418001" cy="40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39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SI YUAN</dc:creator>
  <cp:lastModifiedBy>HE SI YUAN</cp:lastModifiedBy>
  <cp:revision>3</cp:revision>
  <dcterms:created xsi:type="dcterms:W3CDTF">2020-04-29T18:51:33Z</dcterms:created>
  <dcterms:modified xsi:type="dcterms:W3CDTF">2020-04-29T22:38:26Z</dcterms:modified>
</cp:coreProperties>
</file>