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702" autoAdjust="0"/>
  </p:normalViewPr>
  <p:slideViewPr>
    <p:cSldViewPr>
      <p:cViewPr varScale="1">
        <p:scale>
          <a:sx n="91" d="100"/>
          <a:sy n="91" d="100"/>
        </p:scale>
        <p:origin x="-11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ADF-0106-41B8-9444-D81E01785959}" type="datetimeFigureOut">
              <a:rPr lang="sv-SE" smtClean="0"/>
              <a:t>2014-07-30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722-7747-4381-9353-76AD0FC33D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29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ADF-0106-41B8-9444-D81E01785959}" type="datetimeFigureOut">
              <a:rPr lang="sv-SE" smtClean="0"/>
              <a:t>2014-07-30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722-7747-4381-9353-76AD0FC33D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960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ADF-0106-41B8-9444-D81E01785959}" type="datetimeFigureOut">
              <a:rPr lang="sv-SE" smtClean="0"/>
              <a:t>2014-07-30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722-7747-4381-9353-76AD0FC33D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82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ADF-0106-41B8-9444-D81E01785959}" type="datetimeFigureOut">
              <a:rPr lang="sv-SE" smtClean="0"/>
              <a:t>2014-07-30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722-7747-4381-9353-76AD0FC33D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660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ADF-0106-41B8-9444-D81E01785959}" type="datetimeFigureOut">
              <a:rPr lang="sv-SE" smtClean="0"/>
              <a:t>2014-07-30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722-7747-4381-9353-76AD0FC33D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20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ADF-0106-41B8-9444-D81E01785959}" type="datetimeFigureOut">
              <a:rPr lang="sv-SE" smtClean="0"/>
              <a:t>2014-07-30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722-7747-4381-9353-76AD0FC33D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987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ADF-0106-41B8-9444-D81E01785959}" type="datetimeFigureOut">
              <a:rPr lang="sv-SE" smtClean="0"/>
              <a:t>2014-07-30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722-7747-4381-9353-76AD0FC33D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008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ADF-0106-41B8-9444-D81E01785959}" type="datetimeFigureOut">
              <a:rPr lang="sv-SE" smtClean="0"/>
              <a:t>2014-07-30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722-7747-4381-9353-76AD0FC33D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81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ADF-0106-41B8-9444-D81E01785959}" type="datetimeFigureOut">
              <a:rPr lang="sv-SE" smtClean="0"/>
              <a:t>2014-07-30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722-7747-4381-9353-76AD0FC33D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808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ADF-0106-41B8-9444-D81E01785959}" type="datetimeFigureOut">
              <a:rPr lang="sv-SE" smtClean="0"/>
              <a:t>2014-07-30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722-7747-4381-9353-76AD0FC33D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606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ADF-0106-41B8-9444-D81E01785959}" type="datetimeFigureOut">
              <a:rPr lang="sv-SE" smtClean="0"/>
              <a:t>2014-07-30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722-7747-4381-9353-76AD0FC33D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851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1ADF-0106-41B8-9444-D81E01785959}" type="datetimeFigureOut">
              <a:rPr lang="sv-SE" smtClean="0"/>
              <a:t>2014-07-30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0722-7747-4381-9353-76AD0FC33D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985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Java 8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591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6632"/>
            <a:ext cx="43204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6575"/>
            <a:r>
              <a:rPr lang="sv-SE" sz="1200" dirty="0" smtClean="0"/>
              <a:t>--/--	</a:t>
            </a:r>
          </a:p>
          <a:p>
            <a:pPr defTabSz="536575"/>
            <a:r>
              <a:rPr lang="sv-SE" sz="1200" dirty="0" smtClean="0"/>
              <a:t>126	Lambda Expressions &amp; </a:t>
            </a:r>
            <a:r>
              <a:rPr lang="sv-SE" sz="1200" dirty="0" err="1" smtClean="0"/>
              <a:t>Virtual</a:t>
            </a:r>
            <a:r>
              <a:rPr lang="sv-SE" sz="1200" dirty="0" smtClean="0"/>
              <a:t> Extension </a:t>
            </a:r>
            <a:r>
              <a:rPr lang="sv-SE" sz="1200" dirty="0" err="1" smtClean="0"/>
              <a:t>Methods</a:t>
            </a:r>
            <a:endParaRPr lang="sv-SE" sz="1200" dirty="0" smtClean="0"/>
          </a:p>
          <a:p>
            <a:pPr defTabSz="536575"/>
            <a:r>
              <a:rPr lang="sv-SE" sz="1200" dirty="0" smtClean="0"/>
              <a:t>138	</a:t>
            </a:r>
            <a:r>
              <a:rPr lang="sv-SE" sz="1200" dirty="0" err="1" smtClean="0"/>
              <a:t>Autoconf-Based</a:t>
            </a:r>
            <a:r>
              <a:rPr lang="sv-SE" sz="1200" dirty="0" smtClean="0"/>
              <a:t> </a:t>
            </a:r>
            <a:r>
              <a:rPr lang="sv-SE" sz="1200" dirty="0" err="1" smtClean="0"/>
              <a:t>Build</a:t>
            </a:r>
            <a:r>
              <a:rPr lang="sv-SE" sz="1200" dirty="0" smtClean="0"/>
              <a:t> System</a:t>
            </a:r>
          </a:p>
          <a:p>
            <a:pPr defTabSz="536575"/>
            <a:r>
              <a:rPr lang="sv-SE" sz="1200" dirty="0" smtClean="0"/>
              <a:t>160	Lambda-Form Representation for </a:t>
            </a:r>
            <a:r>
              <a:rPr lang="sv-SE" sz="1200" dirty="0" err="1" smtClean="0"/>
              <a:t>Method</a:t>
            </a:r>
            <a:r>
              <a:rPr lang="sv-SE" sz="1200" dirty="0" smtClean="0"/>
              <a:t> </a:t>
            </a:r>
            <a:r>
              <a:rPr lang="sv-SE" sz="1200" dirty="0" err="1" smtClean="0"/>
              <a:t>Handles</a:t>
            </a:r>
            <a:endParaRPr lang="sv-SE" sz="1200" dirty="0" smtClean="0"/>
          </a:p>
          <a:p>
            <a:pPr defTabSz="536575"/>
            <a:r>
              <a:rPr lang="sv-SE" sz="1200" dirty="0" smtClean="0"/>
              <a:t>161	</a:t>
            </a:r>
            <a:r>
              <a:rPr lang="sv-SE" sz="1200" dirty="0" err="1" smtClean="0"/>
              <a:t>Compact</a:t>
            </a:r>
            <a:r>
              <a:rPr lang="sv-SE" sz="1200" dirty="0" smtClean="0"/>
              <a:t> </a:t>
            </a:r>
            <a:r>
              <a:rPr lang="sv-SE" sz="1200" dirty="0" err="1" smtClean="0"/>
              <a:t>Profiles</a:t>
            </a:r>
            <a:endParaRPr lang="sv-SE" sz="1200" dirty="0" smtClean="0"/>
          </a:p>
          <a:p>
            <a:pPr defTabSz="536575"/>
            <a:r>
              <a:rPr lang="sv-SE" sz="1200" dirty="0" smtClean="0"/>
              <a:t>162	</a:t>
            </a:r>
            <a:r>
              <a:rPr lang="sv-SE" sz="1200" dirty="0" err="1" smtClean="0"/>
              <a:t>Prepare</a:t>
            </a:r>
            <a:r>
              <a:rPr lang="sv-SE" sz="1200" dirty="0" smtClean="0"/>
              <a:t> for </a:t>
            </a:r>
            <a:r>
              <a:rPr lang="sv-SE" sz="1200" dirty="0" err="1" smtClean="0"/>
              <a:t>Modularization</a:t>
            </a:r>
            <a:endParaRPr lang="sv-SE" sz="1200" dirty="0" smtClean="0"/>
          </a:p>
          <a:p>
            <a:pPr defTabSz="536575"/>
            <a:r>
              <a:rPr lang="sv-SE" sz="1200" dirty="0" smtClean="0"/>
              <a:t>164	</a:t>
            </a:r>
            <a:r>
              <a:rPr lang="sv-SE" sz="1200" dirty="0" err="1" smtClean="0"/>
              <a:t>Leverage</a:t>
            </a:r>
            <a:r>
              <a:rPr lang="sv-SE" sz="1200" dirty="0" smtClean="0"/>
              <a:t> CPU </a:t>
            </a:r>
            <a:r>
              <a:rPr lang="sv-SE" sz="1200" dirty="0" err="1" smtClean="0"/>
              <a:t>Instructions</a:t>
            </a:r>
            <a:r>
              <a:rPr lang="sv-SE" sz="1200" dirty="0" smtClean="0"/>
              <a:t> for AES </a:t>
            </a:r>
            <a:r>
              <a:rPr lang="sv-SE" sz="1200" dirty="0" err="1" smtClean="0"/>
              <a:t>Cryptography</a:t>
            </a:r>
            <a:endParaRPr lang="sv-SE" sz="1200" dirty="0" smtClean="0"/>
          </a:p>
          <a:p>
            <a:pPr defTabSz="536575"/>
            <a:r>
              <a:rPr lang="sv-SE" sz="1200" dirty="0" smtClean="0"/>
              <a:t>174	</a:t>
            </a:r>
            <a:r>
              <a:rPr lang="sv-SE" sz="1200" dirty="0" err="1" smtClean="0"/>
              <a:t>Nashorn</a:t>
            </a:r>
            <a:r>
              <a:rPr lang="sv-SE" sz="1200" dirty="0" smtClean="0"/>
              <a:t> JavaScript Engine</a:t>
            </a:r>
          </a:p>
          <a:p>
            <a:pPr defTabSz="536575"/>
            <a:r>
              <a:rPr lang="sv-SE" sz="1200" dirty="0" smtClean="0"/>
              <a:t>176	</a:t>
            </a:r>
            <a:r>
              <a:rPr lang="sv-SE" sz="1200" dirty="0" err="1" smtClean="0"/>
              <a:t>Mechanical</a:t>
            </a:r>
            <a:r>
              <a:rPr lang="sv-SE" sz="1200" dirty="0" smtClean="0"/>
              <a:t> </a:t>
            </a:r>
            <a:r>
              <a:rPr lang="sv-SE" sz="1200" dirty="0" err="1" smtClean="0"/>
              <a:t>Checking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dirty="0" err="1" smtClean="0"/>
              <a:t>Caller</a:t>
            </a:r>
            <a:r>
              <a:rPr lang="sv-SE" sz="1200" dirty="0" smtClean="0"/>
              <a:t>-Sensitive </a:t>
            </a:r>
            <a:r>
              <a:rPr lang="sv-SE" sz="1200" dirty="0" err="1" smtClean="0"/>
              <a:t>Methods</a:t>
            </a:r>
            <a:endParaRPr lang="sv-SE" sz="1200" dirty="0" smtClean="0"/>
          </a:p>
          <a:p>
            <a:pPr defTabSz="536575"/>
            <a:r>
              <a:rPr lang="sv-SE" sz="1200" dirty="0" smtClean="0"/>
              <a:t>179	</a:t>
            </a:r>
            <a:r>
              <a:rPr lang="sv-SE" sz="1200" dirty="0" err="1" smtClean="0"/>
              <a:t>Document</a:t>
            </a:r>
            <a:r>
              <a:rPr lang="sv-SE" sz="1200" dirty="0" smtClean="0"/>
              <a:t> JDK API Support and </a:t>
            </a:r>
            <a:r>
              <a:rPr lang="sv-SE" sz="1200" dirty="0" err="1" smtClean="0"/>
              <a:t>Stability</a:t>
            </a:r>
            <a:endParaRPr lang="sv-SE" sz="1200" dirty="0" smtClean="0"/>
          </a:p>
          <a:p>
            <a:pPr defTabSz="536575"/>
            <a:r>
              <a:rPr lang="sv-SE" sz="1200" dirty="0" err="1" smtClean="0"/>
              <a:t>vm</a:t>
            </a:r>
            <a:r>
              <a:rPr lang="sv-SE" sz="1200" dirty="0" smtClean="0"/>
              <a:t>/--	</a:t>
            </a:r>
          </a:p>
          <a:p>
            <a:pPr defTabSz="536575"/>
            <a:r>
              <a:rPr lang="sv-SE" sz="1200" dirty="0" smtClean="0"/>
              <a:t>142	</a:t>
            </a:r>
            <a:r>
              <a:rPr lang="sv-SE" sz="1200" dirty="0" err="1" smtClean="0"/>
              <a:t>Reduce</a:t>
            </a:r>
            <a:r>
              <a:rPr lang="sv-SE" sz="1200" dirty="0" smtClean="0"/>
              <a:t> Cache </a:t>
            </a:r>
            <a:r>
              <a:rPr lang="sv-SE" sz="1200" dirty="0" err="1" smtClean="0"/>
              <a:t>Contention</a:t>
            </a:r>
            <a:r>
              <a:rPr lang="sv-SE" sz="1200" dirty="0" smtClean="0"/>
              <a:t> on </a:t>
            </a:r>
            <a:r>
              <a:rPr lang="sv-SE" sz="1200" dirty="0" err="1" smtClean="0"/>
              <a:t>Specified</a:t>
            </a:r>
            <a:r>
              <a:rPr lang="sv-SE" sz="1200" dirty="0" smtClean="0"/>
              <a:t> </a:t>
            </a:r>
            <a:r>
              <a:rPr lang="sv-SE" sz="1200" dirty="0" err="1" smtClean="0"/>
              <a:t>Fields</a:t>
            </a:r>
            <a:endParaRPr lang="sv-SE" sz="1200" dirty="0" smtClean="0"/>
          </a:p>
          <a:p>
            <a:pPr defTabSz="536575"/>
            <a:r>
              <a:rPr lang="sv-SE" sz="1200" dirty="0" err="1" smtClean="0"/>
              <a:t>vm</a:t>
            </a:r>
            <a:r>
              <a:rPr lang="sv-SE" sz="1200" dirty="0" smtClean="0"/>
              <a:t>/</a:t>
            </a:r>
            <a:r>
              <a:rPr lang="sv-SE" sz="1200" dirty="0" err="1" smtClean="0"/>
              <a:t>gc</a:t>
            </a:r>
            <a:r>
              <a:rPr lang="sv-SE" sz="1200" dirty="0" smtClean="0"/>
              <a:t>	</a:t>
            </a:r>
          </a:p>
          <a:p>
            <a:pPr defTabSz="536575"/>
            <a:r>
              <a:rPr lang="sv-SE" sz="1200" dirty="0" smtClean="0"/>
              <a:t>122	</a:t>
            </a:r>
            <a:r>
              <a:rPr lang="sv-SE" sz="1200" dirty="0" err="1" smtClean="0"/>
              <a:t>Remove</a:t>
            </a:r>
            <a:r>
              <a:rPr lang="sv-SE" sz="1200" dirty="0" smtClean="0"/>
              <a:t> the Permanent Generation</a:t>
            </a:r>
          </a:p>
          <a:p>
            <a:pPr defTabSz="536575"/>
            <a:r>
              <a:rPr lang="sv-SE" sz="1200" dirty="0" smtClean="0"/>
              <a:t>173	</a:t>
            </a:r>
            <a:r>
              <a:rPr lang="sv-SE" sz="1200" dirty="0" err="1" smtClean="0"/>
              <a:t>Retire</a:t>
            </a:r>
            <a:r>
              <a:rPr lang="sv-SE" sz="1200" dirty="0" smtClean="0"/>
              <a:t> </a:t>
            </a:r>
            <a:r>
              <a:rPr lang="sv-SE" sz="1200" dirty="0" err="1" smtClean="0"/>
              <a:t>Some</a:t>
            </a:r>
            <a:r>
              <a:rPr lang="sv-SE" sz="1200" dirty="0" smtClean="0"/>
              <a:t> </a:t>
            </a:r>
            <a:r>
              <a:rPr lang="sv-SE" sz="1200" dirty="0" err="1" smtClean="0"/>
              <a:t>Rarely-Used</a:t>
            </a:r>
            <a:r>
              <a:rPr lang="sv-SE" sz="1200" dirty="0" smtClean="0"/>
              <a:t> GC Combinations</a:t>
            </a:r>
          </a:p>
          <a:p>
            <a:pPr defTabSz="536575"/>
            <a:r>
              <a:rPr lang="sv-SE" sz="1200" dirty="0" err="1" smtClean="0"/>
              <a:t>vm</a:t>
            </a:r>
            <a:r>
              <a:rPr lang="sv-SE" sz="1200" dirty="0" smtClean="0"/>
              <a:t>/</a:t>
            </a:r>
            <a:r>
              <a:rPr lang="sv-SE" sz="1200" dirty="0" err="1" smtClean="0"/>
              <a:t>rt</a:t>
            </a:r>
            <a:r>
              <a:rPr lang="sv-SE" sz="1200" dirty="0" smtClean="0"/>
              <a:t>	</a:t>
            </a:r>
          </a:p>
          <a:p>
            <a:pPr defTabSz="536575"/>
            <a:r>
              <a:rPr lang="sv-SE" sz="1200" dirty="0" smtClean="0"/>
              <a:t>136	</a:t>
            </a:r>
            <a:r>
              <a:rPr lang="sv-SE" sz="1200" dirty="0" err="1" smtClean="0"/>
              <a:t>Enhanced</a:t>
            </a:r>
            <a:r>
              <a:rPr lang="sv-SE" sz="1200" dirty="0" smtClean="0"/>
              <a:t> </a:t>
            </a:r>
            <a:r>
              <a:rPr lang="sv-SE" sz="1200" dirty="0" err="1" smtClean="0"/>
              <a:t>Verification</a:t>
            </a:r>
            <a:r>
              <a:rPr lang="sv-SE" sz="1200" dirty="0" smtClean="0"/>
              <a:t> </a:t>
            </a:r>
            <a:r>
              <a:rPr lang="sv-SE" sz="1200" dirty="0" err="1" smtClean="0"/>
              <a:t>Errors</a:t>
            </a:r>
            <a:endParaRPr lang="sv-SE" sz="1200" dirty="0" smtClean="0"/>
          </a:p>
          <a:p>
            <a:pPr defTabSz="536575"/>
            <a:r>
              <a:rPr lang="sv-SE" sz="1200" dirty="0" smtClean="0"/>
              <a:t>147	</a:t>
            </a:r>
            <a:r>
              <a:rPr lang="sv-SE" sz="1200" dirty="0" err="1" smtClean="0"/>
              <a:t>Reduce</a:t>
            </a:r>
            <a:r>
              <a:rPr lang="sv-SE" sz="1200" dirty="0" smtClean="0"/>
              <a:t> Class Metadata </a:t>
            </a:r>
            <a:r>
              <a:rPr lang="sv-SE" sz="1200" dirty="0" err="1" smtClean="0"/>
              <a:t>Footprint</a:t>
            </a:r>
            <a:endParaRPr lang="sv-SE" sz="1200" dirty="0" smtClean="0"/>
          </a:p>
          <a:p>
            <a:pPr defTabSz="536575"/>
            <a:r>
              <a:rPr lang="sv-SE" sz="1200" dirty="0" smtClean="0"/>
              <a:t>148	Small VM</a:t>
            </a:r>
          </a:p>
          <a:p>
            <a:pPr defTabSz="536575"/>
            <a:r>
              <a:rPr lang="sv-SE" sz="1200" dirty="0" smtClean="0"/>
              <a:t>171	</a:t>
            </a:r>
            <a:r>
              <a:rPr lang="sv-SE" sz="1200" dirty="0" err="1" smtClean="0"/>
              <a:t>Fence</a:t>
            </a:r>
            <a:r>
              <a:rPr lang="sv-SE" sz="1200" dirty="0" smtClean="0"/>
              <a:t> </a:t>
            </a:r>
            <a:r>
              <a:rPr lang="sv-SE" sz="1200" dirty="0" err="1" smtClean="0"/>
              <a:t>Intrinsics</a:t>
            </a:r>
            <a:endParaRPr lang="sv-SE" sz="1200" dirty="0" smtClean="0"/>
          </a:p>
          <a:p>
            <a:pPr defTabSz="536575"/>
            <a:r>
              <a:rPr lang="sv-SE" sz="1200" dirty="0" err="1" smtClean="0"/>
              <a:t>core</a:t>
            </a:r>
            <a:r>
              <a:rPr lang="sv-SE" sz="1200" dirty="0" smtClean="0"/>
              <a:t>/--	</a:t>
            </a:r>
          </a:p>
          <a:p>
            <a:pPr defTabSz="536575"/>
            <a:r>
              <a:rPr lang="sv-SE" sz="1200" dirty="0" smtClean="0"/>
              <a:t>153	</a:t>
            </a:r>
            <a:r>
              <a:rPr lang="sv-SE" sz="1200" dirty="0" err="1" smtClean="0"/>
              <a:t>Launch</a:t>
            </a:r>
            <a:r>
              <a:rPr lang="sv-SE" sz="1200" dirty="0" smtClean="0"/>
              <a:t> </a:t>
            </a:r>
            <a:r>
              <a:rPr lang="sv-SE" sz="1200" dirty="0" err="1" smtClean="0"/>
              <a:t>JavaFX</a:t>
            </a:r>
            <a:r>
              <a:rPr lang="sv-SE" sz="1200" dirty="0" smtClean="0"/>
              <a:t> </a:t>
            </a:r>
            <a:r>
              <a:rPr lang="sv-SE" sz="1200" dirty="0" err="1" smtClean="0"/>
              <a:t>Applications</a:t>
            </a:r>
            <a:endParaRPr lang="sv-SE" sz="1200" dirty="0" smtClean="0"/>
          </a:p>
          <a:p>
            <a:pPr defTabSz="536575"/>
            <a:r>
              <a:rPr lang="sv-SE" sz="1200" dirty="0" err="1" smtClean="0"/>
              <a:t>core</a:t>
            </a:r>
            <a:r>
              <a:rPr lang="sv-SE" sz="1200" dirty="0" smtClean="0"/>
              <a:t>/</a:t>
            </a:r>
            <a:r>
              <a:rPr lang="sv-SE" sz="1200" dirty="0" err="1" smtClean="0"/>
              <a:t>lang</a:t>
            </a:r>
            <a:r>
              <a:rPr lang="sv-SE" sz="1200" dirty="0" smtClean="0"/>
              <a:t>	</a:t>
            </a:r>
          </a:p>
          <a:p>
            <a:pPr defTabSz="536575"/>
            <a:r>
              <a:rPr lang="sv-SE" sz="1200" dirty="0" smtClean="0"/>
              <a:t>101	</a:t>
            </a:r>
            <a:r>
              <a:rPr lang="sv-SE" sz="1200" dirty="0" err="1" smtClean="0"/>
              <a:t>Generalized</a:t>
            </a:r>
            <a:r>
              <a:rPr lang="sv-SE" sz="1200" dirty="0" smtClean="0"/>
              <a:t> Target-</a:t>
            </a:r>
            <a:r>
              <a:rPr lang="sv-SE" sz="1200" dirty="0" err="1" smtClean="0"/>
              <a:t>Type</a:t>
            </a:r>
            <a:r>
              <a:rPr lang="sv-SE" sz="1200" dirty="0" smtClean="0"/>
              <a:t> </a:t>
            </a:r>
            <a:r>
              <a:rPr lang="sv-SE" sz="1200" dirty="0" err="1" smtClean="0"/>
              <a:t>Inference</a:t>
            </a:r>
            <a:endParaRPr lang="sv-SE" sz="1200" dirty="0" smtClean="0"/>
          </a:p>
          <a:p>
            <a:pPr defTabSz="536575"/>
            <a:r>
              <a:rPr lang="sv-SE" sz="1200" dirty="0" smtClean="0"/>
              <a:t>104	Annotations on Java </a:t>
            </a:r>
            <a:r>
              <a:rPr lang="sv-SE" sz="1200" dirty="0" err="1" smtClean="0"/>
              <a:t>Types</a:t>
            </a:r>
            <a:endParaRPr lang="sv-SE" sz="1200" dirty="0" smtClean="0"/>
          </a:p>
          <a:p>
            <a:pPr defTabSz="536575"/>
            <a:r>
              <a:rPr lang="sv-SE" sz="1200" dirty="0" smtClean="0"/>
              <a:t>105	</a:t>
            </a:r>
            <a:r>
              <a:rPr lang="sv-SE" sz="1200" dirty="0" err="1" smtClean="0"/>
              <a:t>DocTree</a:t>
            </a:r>
            <a:r>
              <a:rPr lang="sv-SE" sz="1200" dirty="0" smtClean="0"/>
              <a:t> API</a:t>
            </a:r>
          </a:p>
          <a:p>
            <a:pPr defTabSz="536575"/>
            <a:r>
              <a:rPr lang="sv-SE" sz="1200" dirty="0" smtClean="0"/>
              <a:t>106	</a:t>
            </a:r>
            <a:r>
              <a:rPr lang="sv-SE" sz="1200" dirty="0" err="1" smtClean="0"/>
              <a:t>Add</a:t>
            </a:r>
            <a:r>
              <a:rPr lang="sv-SE" sz="1200" dirty="0" smtClean="0"/>
              <a:t> </a:t>
            </a:r>
            <a:r>
              <a:rPr lang="sv-SE" sz="1200" dirty="0" err="1" smtClean="0"/>
              <a:t>Javadoc</a:t>
            </a:r>
            <a:r>
              <a:rPr lang="sv-SE" sz="1200" dirty="0" smtClean="0"/>
              <a:t> </a:t>
            </a:r>
            <a:r>
              <a:rPr lang="sv-SE" sz="1200" dirty="0" err="1" smtClean="0"/>
              <a:t>to</a:t>
            </a:r>
            <a:r>
              <a:rPr lang="sv-SE" sz="1200" dirty="0" smtClean="0"/>
              <a:t> </a:t>
            </a:r>
            <a:r>
              <a:rPr lang="sv-SE" sz="1200" dirty="0" err="1" smtClean="0"/>
              <a:t>javax.tools</a:t>
            </a:r>
            <a:endParaRPr lang="sv-SE" sz="1200" dirty="0" smtClean="0"/>
          </a:p>
          <a:p>
            <a:pPr defTabSz="536575"/>
            <a:r>
              <a:rPr lang="sv-SE" sz="1200" dirty="0" smtClean="0"/>
              <a:t>117	</a:t>
            </a:r>
            <a:r>
              <a:rPr lang="sv-SE" sz="1200" dirty="0" err="1" smtClean="0"/>
              <a:t>Remove</a:t>
            </a:r>
            <a:r>
              <a:rPr lang="sv-SE" sz="1200" dirty="0" smtClean="0"/>
              <a:t> the Annotation-</a:t>
            </a:r>
            <a:r>
              <a:rPr lang="sv-SE" sz="1200" dirty="0" err="1" smtClean="0"/>
              <a:t>Processing</a:t>
            </a:r>
            <a:r>
              <a:rPr lang="sv-SE" sz="1200" dirty="0" smtClean="0"/>
              <a:t> </a:t>
            </a:r>
            <a:r>
              <a:rPr lang="sv-SE" sz="1200" dirty="0" err="1" smtClean="0"/>
              <a:t>Tool</a:t>
            </a:r>
            <a:r>
              <a:rPr lang="sv-SE" sz="1200" dirty="0" smtClean="0"/>
              <a:t> (</a:t>
            </a:r>
            <a:r>
              <a:rPr lang="sv-SE" sz="1200" dirty="0" err="1" smtClean="0"/>
              <a:t>apt</a:t>
            </a:r>
            <a:r>
              <a:rPr lang="sv-SE" sz="1200" dirty="0" smtClean="0"/>
              <a:t>)</a:t>
            </a:r>
          </a:p>
          <a:p>
            <a:pPr defTabSz="536575"/>
            <a:r>
              <a:rPr lang="sv-SE" sz="1200" dirty="0" smtClean="0"/>
              <a:t>118	Access </a:t>
            </a:r>
            <a:r>
              <a:rPr lang="sv-SE" sz="1200" dirty="0" err="1" smtClean="0"/>
              <a:t>to</a:t>
            </a:r>
            <a:r>
              <a:rPr lang="sv-SE" sz="1200" dirty="0" smtClean="0"/>
              <a:t> Parameter </a:t>
            </a:r>
            <a:r>
              <a:rPr lang="sv-SE" sz="1200" dirty="0" err="1" smtClean="0"/>
              <a:t>Names</a:t>
            </a:r>
            <a:r>
              <a:rPr lang="sv-SE" sz="1200" dirty="0" smtClean="0"/>
              <a:t> at </a:t>
            </a:r>
            <a:r>
              <a:rPr lang="sv-SE" sz="1200" dirty="0" err="1" smtClean="0"/>
              <a:t>Runtime</a:t>
            </a:r>
            <a:endParaRPr lang="sv-SE" sz="1200" dirty="0" smtClean="0"/>
          </a:p>
          <a:p>
            <a:pPr defTabSz="536575"/>
            <a:r>
              <a:rPr lang="sv-SE" sz="1200" dirty="0" smtClean="0"/>
              <a:t>120	</a:t>
            </a:r>
            <a:r>
              <a:rPr lang="sv-SE" sz="1200" dirty="0" err="1" smtClean="0"/>
              <a:t>Repeating</a:t>
            </a:r>
            <a:r>
              <a:rPr lang="sv-SE" sz="1200" dirty="0" smtClean="0"/>
              <a:t> Annotations</a:t>
            </a:r>
          </a:p>
          <a:p>
            <a:pPr defTabSz="536575"/>
            <a:r>
              <a:rPr lang="sv-SE" sz="1200" dirty="0" smtClean="0"/>
              <a:t>139	</a:t>
            </a:r>
            <a:r>
              <a:rPr lang="sv-SE" sz="1200" dirty="0" err="1" smtClean="0"/>
              <a:t>Enhance</a:t>
            </a:r>
            <a:r>
              <a:rPr lang="sv-SE" sz="1200" dirty="0" smtClean="0"/>
              <a:t> </a:t>
            </a:r>
            <a:r>
              <a:rPr lang="sv-SE" sz="1200" dirty="0" err="1" smtClean="0"/>
              <a:t>javac</a:t>
            </a:r>
            <a:r>
              <a:rPr lang="sv-SE" sz="1200" dirty="0" smtClean="0"/>
              <a:t> </a:t>
            </a:r>
            <a:r>
              <a:rPr lang="sv-SE" sz="1200" dirty="0" err="1" smtClean="0"/>
              <a:t>to</a:t>
            </a:r>
            <a:r>
              <a:rPr lang="sv-SE" sz="1200" dirty="0" smtClean="0"/>
              <a:t> </a:t>
            </a:r>
            <a:r>
              <a:rPr lang="sv-SE" sz="1200" dirty="0" err="1" smtClean="0"/>
              <a:t>Improve</a:t>
            </a:r>
            <a:r>
              <a:rPr lang="sv-SE" sz="1200" dirty="0" smtClean="0"/>
              <a:t> </a:t>
            </a:r>
            <a:r>
              <a:rPr lang="sv-SE" sz="1200" dirty="0" err="1" smtClean="0"/>
              <a:t>Build</a:t>
            </a:r>
            <a:r>
              <a:rPr lang="sv-SE" sz="1200" dirty="0" smtClean="0"/>
              <a:t> Speed</a:t>
            </a:r>
          </a:p>
          <a:p>
            <a:pPr defTabSz="536575"/>
            <a:r>
              <a:rPr lang="sv-SE" sz="1200" dirty="0" smtClean="0"/>
              <a:t>172	</a:t>
            </a:r>
            <a:r>
              <a:rPr lang="sv-SE" sz="1200" dirty="0" err="1" smtClean="0"/>
              <a:t>DocLint</a:t>
            </a:r>
            <a:endParaRPr lang="sv-SE" sz="1200" dirty="0" smtClean="0"/>
          </a:p>
          <a:p>
            <a:pPr defTabSz="536575"/>
            <a:r>
              <a:rPr lang="sv-SE" sz="1200" dirty="0" err="1" smtClean="0"/>
              <a:t>core</a:t>
            </a:r>
            <a:r>
              <a:rPr lang="sv-SE" sz="1200" dirty="0" smtClean="0"/>
              <a:t>/</a:t>
            </a:r>
            <a:r>
              <a:rPr lang="sv-SE" sz="1200" dirty="0" err="1" smtClean="0"/>
              <a:t>libs</a:t>
            </a:r>
            <a:r>
              <a:rPr lang="sv-SE" sz="1200" dirty="0" smtClean="0"/>
              <a:t>	</a:t>
            </a:r>
          </a:p>
          <a:p>
            <a:pPr defTabSz="536575"/>
            <a:r>
              <a:rPr lang="sv-SE" sz="1200" dirty="0" smtClean="0"/>
              <a:t>103	</a:t>
            </a:r>
            <a:r>
              <a:rPr lang="sv-SE" sz="1200" dirty="0" err="1" smtClean="0"/>
              <a:t>Parallel</a:t>
            </a:r>
            <a:r>
              <a:rPr lang="sv-SE" sz="1200" dirty="0" smtClean="0"/>
              <a:t> Array </a:t>
            </a:r>
            <a:r>
              <a:rPr lang="sv-SE" sz="1200" dirty="0" err="1" smtClean="0"/>
              <a:t>Sorting</a:t>
            </a:r>
            <a:endParaRPr lang="sv-SE" sz="1200" dirty="0" smtClean="0"/>
          </a:p>
          <a:p>
            <a:pPr defTabSz="536575"/>
            <a:r>
              <a:rPr lang="sv-SE" sz="1200" dirty="0" smtClean="0"/>
              <a:t>107	Bulk Data Operations for Collections</a:t>
            </a:r>
          </a:p>
          <a:p>
            <a:pPr defTabSz="536575"/>
            <a:r>
              <a:rPr lang="sv-SE" sz="1200" dirty="0" smtClean="0"/>
              <a:t>109	</a:t>
            </a:r>
            <a:r>
              <a:rPr lang="sv-SE" sz="1200" dirty="0" err="1" smtClean="0"/>
              <a:t>Enhance</a:t>
            </a:r>
            <a:r>
              <a:rPr lang="sv-SE" sz="1200" dirty="0" smtClean="0"/>
              <a:t> </a:t>
            </a:r>
            <a:r>
              <a:rPr lang="sv-SE" sz="1200" dirty="0" err="1" smtClean="0"/>
              <a:t>Core</a:t>
            </a:r>
            <a:r>
              <a:rPr lang="sv-SE" sz="1200" dirty="0" smtClean="0"/>
              <a:t> </a:t>
            </a:r>
            <a:r>
              <a:rPr lang="sv-SE" sz="1200" dirty="0" err="1" smtClean="0"/>
              <a:t>Libraries</a:t>
            </a:r>
            <a:r>
              <a:rPr lang="sv-SE" sz="1200" dirty="0" smtClean="0"/>
              <a:t> </a:t>
            </a:r>
            <a:r>
              <a:rPr lang="sv-SE" sz="1200" dirty="0" err="1" smtClean="0"/>
              <a:t>with</a:t>
            </a:r>
            <a:r>
              <a:rPr lang="sv-SE" sz="1200" dirty="0" smtClean="0"/>
              <a:t> Lambda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94601" y="188640"/>
            <a:ext cx="4499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6575"/>
            <a:r>
              <a:rPr lang="sv-SE" sz="1200" dirty="0" err="1" smtClean="0"/>
              <a:t>core</a:t>
            </a:r>
            <a:r>
              <a:rPr lang="sv-SE" sz="1200" dirty="0" smtClean="0"/>
              <a:t>/</a:t>
            </a:r>
            <a:r>
              <a:rPr lang="sv-SE" sz="1200" dirty="0" err="1" smtClean="0"/>
              <a:t>libs</a:t>
            </a:r>
            <a:r>
              <a:rPr lang="sv-SE" sz="1200" dirty="0" smtClean="0"/>
              <a:t>	</a:t>
            </a:r>
          </a:p>
          <a:p>
            <a:pPr defTabSz="536575"/>
            <a:r>
              <a:rPr lang="sv-SE" sz="1200" dirty="0" smtClean="0"/>
              <a:t>112	</a:t>
            </a:r>
            <a:r>
              <a:rPr lang="sv-SE" sz="1200" dirty="0" err="1" smtClean="0"/>
              <a:t>Charset</a:t>
            </a:r>
            <a:r>
              <a:rPr lang="sv-SE" sz="1200" dirty="0" smtClean="0"/>
              <a:t> Implementation </a:t>
            </a:r>
            <a:r>
              <a:rPr lang="sv-SE" sz="1200" dirty="0" err="1" smtClean="0"/>
              <a:t>Improvements</a:t>
            </a:r>
            <a:endParaRPr lang="sv-SE" sz="1200" dirty="0" smtClean="0"/>
          </a:p>
          <a:p>
            <a:pPr defTabSz="536575"/>
            <a:r>
              <a:rPr lang="sv-SE" sz="1200" dirty="0" smtClean="0"/>
              <a:t>119	</a:t>
            </a:r>
            <a:r>
              <a:rPr lang="sv-SE" sz="1200" dirty="0" err="1" smtClean="0"/>
              <a:t>javax.lang.model</a:t>
            </a:r>
            <a:r>
              <a:rPr lang="sv-SE" sz="1200" dirty="0" smtClean="0"/>
              <a:t> Implementation </a:t>
            </a:r>
            <a:r>
              <a:rPr lang="sv-SE" sz="1200" dirty="0" err="1" smtClean="0"/>
              <a:t>Backed</a:t>
            </a:r>
            <a:r>
              <a:rPr lang="sv-SE" sz="1200" dirty="0" smtClean="0"/>
              <a:t> by </a:t>
            </a:r>
            <a:r>
              <a:rPr lang="sv-SE" sz="1200" dirty="0" err="1" smtClean="0"/>
              <a:t>Core</a:t>
            </a:r>
            <a:r>
              <a:rPr lang="sv-SE" sz="1200" dirty="0" smtClean="0"/>
              <a:t> </a:t>
            </a:r>
            <a:r>
              <a:rPr lang="sv-SE" sz="1200" dirty="0" err="1" smtClean="0"/>
              <a:t>Reflection</a:t>
            </a:r>
            <a:endParaRPr lang="sv-SE" sz="1200" dirty="0" smtClean="0"/>
          </a:p>
          <a:p>
            <a:pPr defTabSz="536575"/>
            <a:r>
              <a:rPr lang="sv-SE" sz="1200" dirty="0" smtClean="0"/>
              <a:t>135	Base64 </a:t>
            </a:r>
            <a:r>
              <a:rPr lang="sv-SE" sz="1200" dirty="0" err="1" smtClean="0"/>
              <a:t>Encoding</a:t>
            </a:r>
            <a:r>
              <a:rPr lang="sv-SE" sz="1200" dirty="0" smtClean="0"/>
              <a:t> &amp; </a:t>
            </a:r>
            <a:r>
              <a:rPr lang="sv-SE" sz="1200" dirty="0" err="1" smtClean="0"/>
              <a:t>Decoding</a:t>
            </a:r>
            <a:endParaRPr lang="sv-SE" sz="1200" dirty="0" smtClean="0"/>
          </a:p>
          <a:p>
            <a:pPr defTabSz="536575"/>
            <a:r>
              <a:rPr lang="sv-SE" sz="1200" dirty="0" smtClean="0"/>
              <a:t>149	</a:t>
            </a:r>
            <a:r>
              <a:rPr lang="sv-SE" sz="1200" dirty="0" err="1" smtClean="0"/>
              <a:t>Reduce</a:t>
            </a:r>
            <a:r>
              <a:rPr lang="sv-SE" sz="1200" dirty="0" smtClean="0"/>
              <a:t> </a:t>
            </a:r>
            <a:r>
              <a:rPr lang="sv-SE" sz="1200" dirty="0" err="1" smtClean="0"/>
              <a:t>Core-Library</a:t>
            </a:r>
            <a:r>
              <a:rPr lang="sv-SE" sz="1200" dirty="0" smtClean="0"/>
              <a:t> </a:t>
            </a:r>
            <a:r>
              <a:rPr lang="sv-SE" sz="1200" dirty="0" err="1" smtClean="0"/>
              <a:t>Memory</a:t>
            </a:r>
            <a:r>
              <a:rPr lang="sv-SE" sz="1200" dirty="0" smtClean="0"/>
              <a:t> </a:t>
            </a:r>
            <a:r>
              <a:rPr lang="sv-SE" sz="1200" dirty="0" err="1" smtClean="0"/>
              <a:t>Usage</a:t>
            </a:r>
            <a:endParaRPr lang="sv-SE" sz="1200" dirty="0" smtClean="0"/>
          </a:p>
          <a:p>
            <a:pPr defTabSz="536575"/>
            <a:r>
              <a:rPr lang="sv-SE" sz="1200" dirty="0" smtClean="0"/>
              <a:t>150	Date &amp; </a:t>
            </a:r>
            <a:r>
              <a:rPr lang="sv-SE" sz="1200" dirty="0" err="1" smtClean="0"/>
              <a:t>Time</a:t>
            </a:r>
            <a:r>
              <a:rPr lang="sv-SE" sz="1200" dirty="0" smtClean="0"/>
              <a:t> API</a:t>
            </a:r>
          </a:p>
          <a:p>
            <a:pPr defTabSz="536575"/>
            <a:r>
              <a:rPr lang="sv-SE" sz="1200" dirty="0" smtClean="0"/>
              <a:t>155	</a:t>
            </a:r>
            <a:r>
              <a:rPr lang="sv-SE" sz="1200" dirty="0" err="1" smtClean="0"/>
              <a:t>Concurrency</a:t>
            </a:r>
            <a:r>
              <a:rPr lang="sv-SE" sz="1200" dirty="0" smtClean="0"/>
              <a:t> </a:t>
            </a:r>
            <a:r>
              <a:rPr lang="sv-SE" sz="1200" dirty="0" err="1" smtClean="0"/>
              <a:t>Updates</a:t>
            </a:r>
            <a:endParaRPr lang="sv-SE" sz="1200" dirty="0" smtClean="0"/>
          </a:p>
          <a:p>
            <a:pPr defTabSz="536575"/>
            <a:r>
              <a:rPr lang="sv-SE" sz="1200" dirty="0" smtClean="0"/>
              <a:t>170	JDBC 4.2</a:t>
            </a:r>
          </a:p>
          <a:p>
            <a:pPr defTabSz="536575"/>
            <a:r>
              <a:rPr lang="sv-SE" sz="1200" dirty="0" smtClean="0"/>
              <a:t>177	</a:t>
            </a:r>
            <a:r>
              <a:rPr lang="sv-SE" sz="1200" dirty="0" err="1" smtClean="0"/>
              <a:t>Optimize</a:t>
            </a:r>
            <a:r>
              <a:rPr lang="sv-SE" sz="1200" dirty="0" smtClean="0"/>
              <a:t> </a:t>
            </a:r>
            <a:r>
              <a:rPr lang="sv-SE" sz="1200" dirty="0" err="1" smtClean="0"/>
              <a:t>java.text.DecimalFormat.format</a:t>
            </a:r>
            <a:endParaRPr lang="sv-SE" sz="1200" dirty="0" smtClean="0"/>
          </a:p>
          <a:p>
            <a:pPr defTabSz="536575"/>
            <a:r>
              <a:rPr lang="sv-SE" sz="1200" dirty="0" smtClean="0"/>
              <a:t>178	</a:t>
            </a:r>
            <a:r>
              <a:rPr lang="sv-SE" sz="1200" dirty="0" err="1" smtClean="0"/>
              <a:t>Statically-Linked</a:t>
            </a:r>
            <a:r>
              <a:rPr lang="sv-SE" sz="1200" dirty="0" smtClean="0"/>
              <a:t> JNI </a:t>
            </a:r>
            <a:r>
              <a:rPr lang="sv-SE" sz="1200" dirty="0" err="1" smtClean="0"/>
              <a:t>Libraries</a:t>
            </a:r>
            <a:endParaRPr lang="sv-SE" sz="1200" dirty="0" smtClean="0"/>
          </a:p>
          <a:p>
            <a:pPr defTabSz="536575"/>
            <a:r>
              <a:rPr lang="sv-SE" sz="1200" dirty="0" smtClean="0"/>
              <a:t>180	</a:t>
            </a:r>
            <a:r>
              <a:rPr lang="sv-SE" sz="1200" dirty="0" err="1" smtClean="0"/>
              <a:t>Handle</a:t>
            </a:r>
            <a:r>
              <a:rPr lang="sv-SE" sz="1200" dirty="0" smtClean="0"/>
              <a:t> </a:t>
            </a:r>
            <a:r>
              <a:rPr lang="sv-SE" sz="1200" dirty="0" err="1" smtClean="0"/>
              <a:t>Frequent</a:t>
            </a:r>
            <a:r>
              <a:rPr lang="sv-SE" sz="1200" dirty="0" smtClean="0"/>
              <a:t> </a:t>
            </a:r>
            <a:r>
              <a:rPr lang="sv-SE" sz="1200" dirty="0" err="1" smtClean="0"/>
              <a:t>HashMap</a:t>
            </a:r>
            <a:r>
              <a:rPr lang="sv-SE" sz="1200" dirty="0" smtClean="0"/>
              <a:t> </a:t>
            </a:r>
            <a:r>
              <a:rPr lang="sv-SE" sz="1200" dirty="0" err="1" smtClean="0"/>
              <a:t>Collisions</a:t>
            </a:r>
            <a:r>
              <a:rPr lang="sv-SE" sz="1200" dirty="0" smtClean="0"/>
              <a:t> </a:t>
            </a:r>
            <a:r>
              <a:rPr lang="sv-SE" sz="1200" dirty="0" err="1" smtClean="0"/>
              <a:t>with</a:t>
            </a:r>
            <a:r>
              <a:rPr lang="sv-SE" sz="1200" dirty="0" smtClean="0"/>
              <a:t> </a:t>
            </a:r>
            <a:r>
              <a:rPr lang="sv-SE" sz="1200" dirty="0" err="1" smtClean="0"/>
              <a:t>Balanced</a:t>
            </a:r>
            <a:r>
              <a:rPr lang="sv-SE" sz="1200" dirty="0" smtClean="0"/>
              <a:t> </a:t>
            </a:r>
            <a:r>
              <a:rPr lang="sv-SE" sz="1200" dirty="0" err="1" smtClean="0"/>
              <a:t>Trees</a:t>
            </a:r>
            <a:endParaRPr lang="sv-SE" sz="1200" dirty="0" smtClean="0"/>
          </a:p>
          <a:p>
            <a:pPr defTabSz="536575"/>
            <a:r>
              <a:rPr lang="sv-SE" sz="1200" dirty="0" err="1" smtClean="0"/>
              <a:t>core</a:t>
            </a:r>
            <a:r>
              <a:rPr lang="sv-SE" sz="1200" dirty="0" smtClean="0"/>
              <a:t>/i18n	</a:t>
            </a:r>
          </a:p>
          <a:p>
            <a:pPr defTabSz="536575"/>
            <a:r>
              <a:rPr lang="sv-SE" sz="1200" dirty="0" smtClean="0"/>
              <a:t>127	</a:t>
            </a:r>
            <a:r>
              <a:rPr lang="sv-SE" sz="1200" dirty="0" err="1" smtClean="0"/>
              <a:t>Improve</a:t>
            </a:r>
            <a:r>
              <a:rPr lang="sv-SE" sz="1200" dirty="0" smtClean="0"/>
              <a:t> </a:t>
            </a:r>
            <a:r>
              <a:rPr lang="sv-SE" sz="1200" dirty="0" err="1" smtClean="0"/>
              <a:t>Locale</a:t>
            </a:r>
            <a:r>
              <a:rPr lang="sv-SE" sz="1200" dirty="0" smtClean="0"/>
              <a:t> Data </a:t>
            </a:r>
            <a:r>
              <a:rPr lang="sv-SE" sz="1200" dirty="0" err="1" smtClean="0"/>
              <a:t>Packaging</a:t>
            </a:r>
            <a:r>
              <a:rPr lang="sv-SE" sz="1200" dirty="0" smtClean="0"/>
              <a:t> and </a:t>
            </a:r>
            <a:r>
              <a:rPr lang="sv-SE" sz="1200" dirty="0" err="1" smtClean="0"/>
              <a:t>Adopt</a:t>
            </a:r>
            <a:r>
              <a:rPr lang="sv-SE" sz="1200" dirty="0" smtClean="0"/>
              <a:t> </a:t>
            </a:r>
            <a:r>
              <a:rPr lang="sv-SE" sz="1200" dirty="0" err="1" smtClean="0"/>
              <a:t>Unicode</a:t>
            </a:r>
            <a:r>
              <a:rPr lang="sv-SE" sz="1200" dirty="0" smtClean="0"/>
              <a:t> CLDR Data</a:t>
            </a:r>
          </a:p>
          <a:p>
            <a:pPr defTabSz="536575"/>
            <a:r>
              <a:rPr lang="sv-SE" sz="1200" dirty="0" smtClean="0"/>
              <a:t>128	BCP 47 </a:t>
            </a:r>
            <a:r>
              <a:rPr lang="sv-SE" sz="1200" dirty="0" err="1" smtClean="0"/>
              <a:t>Locale</a:t>
            </a:r>
            <a:r>
              <a:rPr lang="sv-SE" sz="1200" dirty="0" smtClean="0"/>
              <a:t> </a:t>
            </a:r>
            <a:r>
              <a:rPr lang="sv-SE" sz="1200" dirty="0" err="1" smtClean="0"/>
              <a:t>Matching</a:t>
            </a:r>
            <a:endParaRPr lang="sv-SE" sz="1200" dirty="0" smtClean="0"/>
          </a:p>
          <a:p>
            <a:pPr defTabSz="536575"/>
            <a:r>
              <a:rPr lang="sv-SE" sz="1200" dirty="0" smtClean="0"/>
              <a:t>133	</a:t>
            </a:r>
            <a:r>
              <a:rPr lang="sv-SE" sz="1200" dirty="0" err="1" smtClean="0"/>
              <a:t>Unicode</a:t>
            </a:r>
            <a:r>
              <a:rPr lang="sv-SE" sz="1200" dirty="0" smtClean="0"/>
              <a:t> 6.2</a:t>
            </a:r>
          </a:p>
          <a:p>
            <a:pPr defTabSz="536575"/>
            <a:r>
              <a:rPr lang="sv-SE" sz="1200" dirty="0" err="1" smtClean="0"/>
              <a:t>core</a:t>
            </a:r>
            <a:r>
              <a:rPr lang="sv-SE" sz="1200" dirty="0" smtClean="0"/>
              <a:t>/</a:t>
            </a:r>
            <a:r>
              <a:rPr lang="sv-SE" sz="1200" dirty="0" err="1" smtClean="0"/>
              <a:t>net</a:t>
            </a:r>
            <a:r>
              <a:rPr lang="sv-SE" sz="1200" dirty="0" smtClean="0"/>
              <a:t>	</a:t>
            </a:r>
          </a:p>
          <a:p>
            <a:pPr defTabSz="536575"/>
            <a:r>
              <a:rPr lang="sv-SE" sz="1200" dirty="0" smtClean="0"/>
              <a:t>184	HTTP URL Permissions</a:t>
            </a:r>
          </a:p>
          <a:p>
            <a:pPr defTabSz="536575"/>
            <a:r>
              <a:rPr lang="sv-SE" sz="1200" dirty="0" err="1" smtClean="0"/>
              <a:t>core</a:t>
            </a:r>
            <a:r>
              <a:rPr lang="sv-SE" sz="1200" dirty="0" smtClean="0"/>
              <a:t>/sec	</a:t>
            </a:r>
          </a:p>
          <a:p>
            <a:pPr defTabSz="536575"/>
            <a:r>
              <a:rPr lang="sv-SE" sz="1200" dirty="0" smtClean="0"/>
              <a:t>113	MS-SFU </a:t>
            </a:r>
            <a:r>
              <a:rPr lang="sv-SE" sz="1200" dirty="0" err="1" smtClean="0"/>
              <a:t>Kerberos</a:t>
            </a:r>
            <a:r>
              <a:rPr lang="sv-SE" sz="1200" dirty="0" smtClean="0"/>
              <a:t> 5 Extensions</a:t>
            </a:r>
          </a:p>
          <a:p>
            <a:pPr defTabSz="536575"/>
            <a:r>
              <a:rPr lang="sv-SE" sz="1200" dirty="0" smtClean="0"/>
              <a:t>114	TLS Server </a:t>
            </a:r>
            <a:r>
              <a:rPr lang="sv-SE" sz="1200" dirty="0" err="1" smtClean="0"/>
              <a:t>Name</a:t>
            </a:r>
            <a:r>
              <a:rPr lang="sv-SE" sz="1200" dirty="0" smtClean="0"/>
              <a:t> </a:t>
            </a:r>
            <a:r>
              <a:rPr lang="sv-SE" sz="1200" dirty="0" err="1" smtClean="0"/>
              <a:t>Indication</a:t>
            </a:r>
            <a:r>
              <a:rPr lang="sv-SE" sz="1200" dirty="0" smtClean="0"/>
              <a:t> (SNI) Extension</a:t>
            </a:r>
          </a:p>
          <a:p>
            <a:pPr defTabSz="536575"/>
            <a:r>
              <a:rPr lang="sv-SE" sz="1200" dirty="0" smtClean="0"/>
              <a:t>115	AEAD </a:t>
            </a:r>
            <a:r>
              <a:rPr lang="sv-SE" sz="1200" dirty="0" err="1" smtClean="0"/>
              <a:t>CipherSuites</a:t>
            </a:r>
            <a:endParaRPr lang="sv-SE" sz="1200" dirty="0" smtClean="0"/>
          </a:p>
          <a:p>
            <a:pPr defTabSz="536575"/>
            <a:r>
              <a:rPr lang="sv-SE" sz="1200" dirty="0" smtClean="0"/>
              <a:t>121	Stronger </a:t>
            </a:r>
            <a:r>
              <a:rPr lang="sv-SE" sz="1200" dirty="0" err="1" smtClean="0"/>
              <a:t>Algorithms</a:t>
            </a:r>
            <a:r>
              <a:rPr lang="sv-SE" sz="1200" dirty="0" smtClean="0"/>
              <a:t> for </a:t>
            </a:r>
            <a:r>
              <a:rPr lang="sv-SE" sz="1200" dirty="0" err="1" smtClean="0"/>
              <a:t>Password-Based</a:t>
            </a:r>
            <a:r>
              <a:rPr lang="sv-SE" sz="1200" dirty="0" smtClean="0"/>
              <a:t> </a:t>
            </a:r>
            <a:r>
              <a:rPr lang="sv-SE" sz="1200" dirty="0" err="1" smtClean="0"/>
              <a:t>Encryption</a:t>
            </a:r>
            <a:endParaRPr lang="sv-SE" sz="1200" dirty="0" smtClean="0"/>
          </a:p>
          <a:p>
            <a:pPr defTabSz="536575"/>
            <a:r>
              <a:rPr lang="sv-SE" sz="1200" dirty="0" smtClean="0"/>
              <a:t>123	</a:t>
            </a:r>
            <a:r>
              <a:rPr lang="sv-SE" sz="1200" dirty="0" err="1" smtClean="0"/>
              <a:t>Configurable</a:t>
            </a:r>
            <a:r>
              <a:rPr lang="sv-SE" sz="1200" dirty="0" smtClean="0"/>
              <a:t> </a:t>
            </a:r>
            <a:r>
              <a:rPr lang="sv-SE" sz="1200" dirty="0" err="1" smtClean="0"/>
              <a:t>Secure</a:t>
            </a:r>
            <a:r>
              <a:rPr lang="sv-SE" sz="1200" dirty="0" smtClean="0"/>
              <a:t> </a:t>
            </a:r>
            <a:r>
              <a:rPr lang="sv-SE" sz="1200" dirty="0" err="1" smtClean="0"/>
              <a:t>Random-Number</a:t>
            </a:r>
            <a:r>
              <a:rPr lang="sv-SE" sz="1200" dirty="0" smtClean="0"/>
              <a:t> Generation</a:t>
            </a:r>
          </a:p>
          <a:p>
            <a:pPr defTabSz="536575"/>
            <a:r>
              <a:rPr lang="sv-SE" sz="1200" dirty="0" smtClean="0"/>
              <a:t>124	</a:t>
            </a:r>
            <a:r>
              <a:rPr lang="sv-SE" sz="1200" dirty="0" err="1" smtClean="0"/>
              <a:t>Enhance</a:t>
            </a:r>
            <a:r>
              <a:rPr lang="sv-SE" sz="1200" dirty="0" smtClean="0"/>
              <a:t> the </a:t>
            </a:r>
            <a:r>
              <a:rPr lang="sv-SE" sz="1200" dirty="0" err="1" smtClean="0"/>
              <a:t>Certificate</a:t>
            </a:r>
            <a:r>
              <a:rPr lang="sv-SE" sz="1200" dirty="0" smtClean="0"/>
              <a:t> </a:t>
            </a:r>
            <a:r>
              <a:rPr lang="sv-SE" sz="1200" dirty="0" err="1" smtClean="0"/>
              <a:t>Revocation-Checking</a:t>
            </a:r>
            <a:r>
              <a:rPr lang="sv-SE" sz="1200" dirty="0" smtClean="0"/>
              <a:t> API</a:t>
            </a:r>
          </a:p>
          <a:p>
            <a:pPr defTabSz="536575"/>
            <a:r>
              <a:rPr lang="sv-SE" sz="1200" dirty="0" smtClean="0"/>
              <a:t>129	NSA </a:t>
            </a:r>
            <a:r>
              <a:rPr lang="sv-SE" sz="1200" dirty="0" err="1" smtClean="0"/>
              <a:t>Suite</a:t>
            </a:r>
            <a:r>
              <a:rPr lang="sv-SE" sz="1200" dirty="0" smtClean="0"/>
              <a:t> B </a:t>
            </a:r>
            <a:r>
              <a:rPr lang="sv-SE" sz="1200" dirty="0" err="1" smtClean="0"/>
              <a:t>Cryptographic</a:t>
            </a:r>
            <a:r>
              <a:rPr lang="sv-SE" sz="1200" dirty="0" smtClean="0"/>
              <a:t> </a:t>
            </a:r>
            <a:r>
              <a:rPr lang="sv-SE" sz="1200" dirty="0" err="1" smtClean="0"/>
              <a:t>Algorithms</a:t>
            </a:r>
            <a:endParaRPr lang="sv-SE" sz="1200" dirty="0" smtClean="0"/>
          </a:p>
          <a:p>
            <a:pPr defTabSz="536575"/>
            <a:r>
              <a:rPr lang="sv-SE" sz="1200" dirty="0" smtClean="0"/>
              <a:t>130	SHA-224 </a:t>
            </a:r>
            <a:r>
              <a:rPr lang="sv-SE" sz="1200" dirty="0" err="1" smtClean="0"/>
              <a:t>Message</a:t>
            </a:r>
            <a:r>
              <a:rPr lang="sv-SE" sz="1200" dirty="0" smtClean="0"/>
              <a:t> </a:t>
            </a:r>
            <a:r>
              <a:rPr lang="sv-SE" sz="1200" dirty="0" err="1" smtClean="0"/>
              <a:t>Digests</a:t>
            </a:r>
            <a:endParaRPr lang="sv-SE" sz="1200" dirty="0" smtClean="0"/>
          </a:p>
          <a:p>
            <a:pPr defTabSz="536575"/>
            <a:r>
              <a:rPr lang="sv-SE" sz="1200" dirty="0" smtClean="0"/>
              <a:t>131	PKCS#11 </a:t>
            </a:r>
            <a:r>
              <a:rPr lang="sv-SE" sz="1200" dirty="0" err="1" smtClean="0"/>
              <a:t>Crypto</a:t>
            </a:r>
            <a:r>
              <a:rPr lang="sv-SE" sz="1200" dirty="0" smtClean="0"/>
              <a:t> Provider for 64-bit Windows</a:t>
            </a:r>
          </a:p>
          <a:p>
            <a:pPr defTabSz="536575"/>
            <a:r>
              <a:rPr lang="sv-SE" sz="1200" dirty="0" smtClean="0"/>
              <a:t>140	</a:t>
            </a:r>
            <a:r>
              <a:rPr lang="sv-SE" sz="1200" dirty="0" err="1" smtClean="0"/>
              <a:t>Limited</a:t>
            </a:r>
            <a:r>
              <a:rPr lang="sv-SE" sz="1200" dirty="0" smtClean="0"/>
              <a:t> </a:t>
            </a:r>
            <a:r>
              <a:rPr lang="sv-SE" sz="1200" dirty="0" err="1" smtClean="0"/>
              <a:t>doPrivileged</a:t>
            </a:r>
            <a:endParaRPr lang="sv-SE" sz="1200" dirty="0" smtClean="0"/>
          </a:p>
          <a:p>
            <a:pPr defTabSz="536575"/>
            <a:r>
              <a:rPr lang="sv-SE" sz="1200" dirty="0" smtClean="0"/>
              <a:t>166	</a:t>
            </a:r>
            <a:r>
              <a:rPr lang="sv-SE" sz="1200" dirty="0" err="1" smtClean="0"/>
              <a:t>Overhaul</a:t>
            </a:r>
            <a:r>
              <a:rPr lang="sv-SE" sz="1200" dirty="0" smtClean="0"/>
              <a:t> JKS-JCEKS-PKCS12 </a:t>
            </a:r>
            <a:r>
              <a:rPr lang="sv-SE" sz="1200" dirty="0" err="1" smtClean="0"/>
              <a:t>Keystores</a:t>
            </a:r>
            <a:endParaRPr lang="sv-SE" sz="1200" dirty="0" smtClean="0"/>
          </a:p>
          <a:p>
            <a:pPr defTabSz="536575"/>
            <a:r>
              <a:rPr lang="sv-SE" sz="1200" dirty="0" smtClean="0"/>
              <a:t>web/</a:t>
            </a:r>
            <a:r>
              <a:rPr lang="sv-SE" sz="1200" dirty="0" err="1" smtClean="0"/>
              <a:t>jaxp</a:t>
            </a:r>
            <a:r>
              <a:rPr lang="sv-SE" sz="1200" dirty="0" smtClean="0"/>
              <a:t>	</a:t>
            </a:r>
          </a:p>
          <a:p>
            <a:pPr defTabSz="536575"/>
            <a:r>
              <a:rPr lang="sv-SE" sz="1200" dirty="0" smtClean="0"/>
              <a:t>185	</a:t>
            </a:r>
            <a:r>
              <a:rPr lang="sv-SE" sz="1200" dirty="0" err="1" smtClean="0"/>
              <a:t>Restrict</a:t>
            </a:r>
            <a:r>
              <a:rPr lang="sv-SE" sz="1200" dirty="0" smtClean="0"/>
              <a:t> </a:t>
            </a:r>
            <a:r>
              <a:rPr lang="sv-SE" sz="1200" dirty="0" err="1" smtClean="0"/>
              <a:t>Fetching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dirty="0" err="1" smtClean="0"/>
              <a:t>External</a:t>
            </a:r>
            <a:r>
              <a:rPr lang="sv-SE" sz="1200" dirty="0" smtClean="0"/>
              <a:t> XML Resources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0957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Java 8</vt:lpstr>
      <vt:lpstr>PowerPoint Presentation</vt:lpstr>
    </vt:vector>
  </TitlesOfParts>
  <Company>SAAB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Lindgren Anders P</dc:creator>
  <cp:lastModifiedBy>Lindgren Anders P</cp:lastModifiedBy>
  <cp:revision>7</cp:revision>
  <dcterms:created xsi:type="dcterms:W3CDTF">2014-04-04T05:57:18Z</dcterms:created>
  <dcterms:modified xsi:type="dcterms:W3CDTF">2014-07-30T07:05:55Z</dcterms:modified>
</cp:coreProperties>
</file>