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8" r:id="rId3"/>
    <p:sldId id="331" r:id="rId4"/>
    <p:sldId id="332" r:id="rId5"/>
    <p:sldId id="333" r:id="rId6"/>
    <p:sldId id="334" r:id="rId7"/>
    <p:sldId id="335" r:id="rId8"/>
  </p:sldIdLst>
  <p:sldSz cx="10625138" cy="1440021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-2390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6:36:2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02:28:1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4T03:16:2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24575,'0'4'0,"0"-1"0,0 1 0,0 0 0,0-1 0,1 1 0,0-1 0,0 1 0,0-1 0,0 1 0,0-1 0,1 0 0,-1 1 0,1-1 0,3 5 0,-2-6 0,0 1 0,0-1 0,0 0 0,0 0 0,0 0 0,1 0 0,-1 0 0,0-1 0,1 1 0,0-1 0,-1 0 0,1 0 0,0-1 0,5 2 0,171 8 0,-75-7 0,660 9 0,-532-13 0,87-20 0,-92 3 0,234 14 0,-78 3 0,-9-19 0,148-2 0,930 23-1365,-1408-1-5461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4T03:16:2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18 24575,'4'-4'0,"4"-4"0,5 2 0,3 10 0,3 7 0,2 6 0,-2 7 0,-2 7 0,-3 1 0,-4 3 0,-8 3 0,-10 1 0,-16 6 0,-18 2 0,-19 7 0,-18 2 0,-6-5 0,11-11-8191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4T03:16:29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0 24575,'-29'2'0,"0"1"0,0 1 0,-42 13 0,3-2 0,-19 2 0,-175 39 0,202-41 0,2 4 0,-73 32 0,115-44 0,1 1 0,0 1 0,0 0 0,-15 14 0,23-17 0,0 0 0,1 0 0,0 1 0,1 0 0,0 0 0,0 0 0,0 1 0,1 0 0,-6 14 0,9-19 0,-4 8 0,1-1 0,1 1 0,0 1 0,-3 18 0,6-26 0,0 0 0,0 0 0,1 0 0,-1 0 0,1 0 0,0 0 0,0 0 0,0 0 0,0-1 0,1 1 0,-1 0 0,1-1 0,0 1 0,0-1 0,1 1 0,-1-1 0,4 4 0,12 11 0,1-1 0,0 0 0,1-1 0,27 15 0,96 49 0,-88-50 0,82 41-1365,-88-48-5461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4T03:16:47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91 215 24575,'2'0'0,"0"1"0,1-1 0,-1 1 0,0 0 0,0-1 0,0 1 0,0 0 0,0 0 0,0 0 0,0 1 0,-1-1 0,1 0 0,0 1 0,-1-1 0,1 1 0,-1 0 0,1-1 0,-1 1 0,0 0 0,0 0 0,1 0 0,-1 0 0,-1 0 0,1 0 0,1 3 0,2 7 0,-1-1 0,0 1 0,2 16 0,2 41-1491,-3 1 0,-7 81-1,2 37-818,1-183 2536,0 0 1,0 0-1,1 0 0,0 0 0,0 0 0,0 0 0,0 0 0,1 0 0,0-1 1,0 1-1,0 0 0,1-1 0,-1 0 0,5 5 0,-4-6-26,0 0-1,1 0 1,0-1-1,-1 1 1,1-1-1,0 0 1,0 0-1,0-1 1,1 1 0,-1-1-1,0 1 1,1-2-1,-1 1 1,1 0-1,-1-1 1,5 0-1,221-1-199,-86-3 0,-132 4 0,-1 0 0,0-1 0,0-1 0,0 1 0,0-2 0,16-4 0,-22 5 0,0-1 0,-1 1 0,1-1 0,-1 1 0,1-1 0,-1 0 0,0-1 0,0 1 0,0-1 0,-1 0 0,1 0 0,-1 0 0,0 0 0,0-1 0,-1 1 0,4-7 0,5-17 0,-1-1 0,-1 0 0,-2 0 0,7-59 0,-1-124 0,-13 193 0,2-23 0,-5-258 0,3 299 0,0-1 0,0 0 0,-1 1 0,1-1 0,0 0 0,-1 1 0,1-1 0,-1 0 0,0 1 0,0-1 0,1 1 0,-1 0 0,0-1 0,0 1 0,0 0 0,-1-1 0,1 1 0,0 0 0,0 0 0,-1 0 0,1 0 0,-1 0 0,1 0 0,-1 0 0,1 1 0,-1-1 0,1 0 0,-1 1 0,1 0 0,-1-1 0,0 1 0,1 0 0,-4-1 0,-6 1 0,0 1 0,1 0 0,-1 0 0,-15 4 0,4 0 0,-156 20-682,-328 6-1,467-32-6143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customXml" Target="../ink/ink4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着色器特效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CB91F71-C8D3-6D43-55D1-8220C48E28C9}"/>
              </a:ext>
            </a:extLst>
          </p:cNvPr>
          <p:cNvSpPr/>
          <p:nvPr/>
        </p:nvSpPr>
        <p:spPr>
          <a:xfrm>
            <a:off x="854185" y="1506658"/>
            <a:ext cx="8916768" cy="1257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75027" y="34870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着色器元素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615462" y="748818"/>
            <a:ext cx="9566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图形是使用分割为各个阶段的渲染管道进行渲染的。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有多个API可以控制图形渲染。Qt支持OpenGL、Metal、Vulcan和Direct3D。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D7E004D-569D-D1E8-BD10-D91A029B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07" y="1506658"/>
            <a:ext cx="7814524" cy="12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DF62B61-0900-AB7C-424B-1E6BDF67663D}"/>
              </a:ext>
            </a:extLst>
          </p:cNvPr>
          <p:cNvSpPr/>
          <p:nvPr/>
        </p:nvSpPr>
        <p:spPr>
          <a:xfrm>
            <a:off x="854185" y="2946400"/>
            <a:ext cx="8916768" cy="78638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'#1e1e1e’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sourceImage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'../assets/tulips.jpg’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ShaderEffect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effect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variant 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sourceImage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ShaderEffect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effect2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variant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sourceImage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vertexShader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"default.vert.qsb"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fragmentShader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"default.frag.qsb"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image">
            <a:extLst>
              <a:ext uri="{FF2B5EF4-FFF2-40B4-BE49-F238E27FC236}">
                <a16:creationId xmlns:a16="http://schemas.microsoft.com/office/drawing/2014/main" id="{CEA9A8D4-675E-1F4E-3DBC-705D1D77D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009" y="5484813"/>
            <a:ext cx="3638391" cy="199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BE1FB40-5395-FF41-4F8D-98851CE5072A}"/>
              </a:ext>
            </a:extLst>
          </p:cNvPr>
          <p:cNvSpPr/>
          <p:nvPr/>
        </p:nvSpPr>
        <p:spPr>
          <a:xfrm>
            <a:off x="6410959" y="9001760"/>
            <a:ext cx="3217753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这里的属性名称需要与</a:t>
            </a:r>
            <a:r>
              <a:rPr lang="en-US" altLang="zh-CN"/>
              <a:t>shader</a:t>
            </a:r>
            <a:r>
              <a:rPr lang="zh-CN" altLang="en-US"/>
              <a:t>文件中一致，此处为</a:t>
            </a:r>
            <a:r>
              <a:rPr lang="en-US" altLang="zh-CN">
                <a:highlight>
                  <a:srgbClr val="FF0000"/>
                </a:highlight>
              </a:rPr>
              <a:t>source</a:t>
            </a:r>
            <a:endParaRPr lang="zh-CN" altLang="en-US">
              <a:highlight>
                <a:srgbClr val="FF00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F5EC5F-726E-B798-3B06-591A2C8DD82F}"/>
              </a:ext>
            </a:extLst>
          </p:cNvPr>
          <p:cNvSpPr txBox="1"/>
          <p:nvPr/>
        </p:nvSpPr>
        <p:spPr>
          <a:xfrm>
            <a:off x="736430" y="10833643"/>
            <a:ext cx="91492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在使用着色器之前，需要对其进行烘焙。如果着色器是较大Qt项目的一部分，并作为资源包含，则可以自动执行此操作。然而，当使用着色器和qml文件时，我们需要显式地手动烘焙它们。这可以使用以下两个命令完成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14D9A8-F44A-094F-E9E7-AEE808E2AB73}"/>
              </a:ext>
            </a:extLst>
          </p:cNvPr>
          <p:cNvSpPr/>
          <p:nvPr/>
        </p:nvSpPr>
        <p:spPr>
          <a:xfrm>
            <a:off x="854185" y="11756973"/>
            <a:ext cx="8774527" cy="699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qsb --glsl 100es,120,150 --hlsl 50 --msl 12 -o default.frag.qsb default.frag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qsb --glsl 100es,120,150 --hlsl 50 --msl 12 -b -o default.vert.qsb default.vert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48" name="墨迹 1347">
                <a:extLst>
                  <a:ext uri="{FF2B5EF4-FFF2-40B4-BE49-F238E27FC236}">
                    <a16:creationId xmlns:a16="http://schemas.microsoft.com/office/drawing/2014/main" id="{A9CBD741-1448-BCE3-3A49-79979DB46BC1}"/>
                  </a:ext>
                </a:extLst>
              </p14:cNvPr>
              <p14:cNvContentPartPr/>
              <p14:nvPr/>
            </p14:nvContentPartPr>
            <p14:xfrm>
              <a:off x="7406400" y="3078180"/>
              <a:ext cx="360" cy="360"/>
            </p14:xfrm>
          </p:contentPart>
        </mc:Choice>
        <mc:Fallback xmlns="">
          <p:pic>
            <p:nvPicPr>
              <p:cNvPr id="1348" name="墨迹 1347">
                <a:extLst>
                  <a:ext uri="{FF2B5EF4-FFF2-40B4-BE49-F238E27FC236}">
                    <a16:creationId xmlns:a16="http://schemas.microsoft.com/office/drawing/2014/main" id="{A9CBD741-1448-BCE3-3A49-79979DB46B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7400" y="30691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75027" y="33112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片段着色器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BB834E-2769-E2DD-F173-49255964B0A5}"/>
              </a:ext>
            </a:extLst>
          </p:cNvPr>
          <p:cNvSpPr txBox="1"/>
          <p:nvPr/>
        </p:nvSpPr>
        <p:spPr>
          <a:xfrm>
            <a:off x="597877" y="731233"/>
            <a:ext cx="960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每个要渲染的像素都会调用片段着色器。我们将开发一个小红色透镜，它将增加光源的红色通道值。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AA2815-B860-A6D1-F635-3C096709760E}"/>
              </a:ext>
            </a:extLst>
          </p:cNvPr>
          <p:cNvSpPr/>
          <p:nvPr/>
        </p:nvSpPr>
        <p:spPr>
          <a:xfrm>
            <a:off x="437823" y="4097439"/>
            <a:ext cx="9425799" cy="48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fragColor = vec4(1.0, 0.0, 0.0, 1.0) * ubuf.qt_Opacity;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35FCE0-F0A5-0222-8E1F-64496B6035BC}"/>
              </a:ext>
            </a:extLst>
          </p:cNvPr>
          <p:cNvSpPr/>
          <p:nvPr/>
        </p:nvSpPr>
        <p:spPr>
          <a:xfrm>
            <a:off x="437823" y="4752259"/>
            <a:ext cx="9425799" cy="48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fragColor = texture(source, qt_TexCoord0) * vec4(1.0, 0.0, 0.0, 1.0) * ubuf.qt_Opacity;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A9720F-2652-6C98-1B6D-1B8E65B0C171}"/>
              </a:ext>
            </a:extLst>
          </p:cNvPr>
          <p:cNvSpPr/>
          <p:nvPr/>
        </p:nvSpPr>
        <p:spPr>
          <a:xfrm>
            <a:off x="437823" y="5407078"/>
            <a:ext cx="9425799" cy="48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fragColor = texture(source, qt_TexCoord0) * vec4(ubuf.redChannel, 1.0, 1.0, 1.0) * ubuf.qt_Opacity;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89C88E-D566-535B-AB1F-5CF2CC69E9FD}"/>
              </a:ext>
            </a:extLst>
          </p:cNvPr>
          <p:cNvSpPr/>
          <p:nvPr/>
        </p:nvSpPr>
        <p:spPr>
          <a:xfrm>
            <a:off x="597877" y="6061897"/>
            <a:ext cx="9109276" cy="5281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ShaderEffect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effect4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variant 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sourceImage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real redChannel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fragmentShader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"red3.frag.qsb"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8C555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ShaderEffect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effect4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variant 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sourceImage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real redChannel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redChannel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from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loops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Infinite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fragmentShader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"red3.frag.qsb"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1C327E6A-65F6-245C-C5D4-7107F8359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52" y="1395242"/>
            <a:ext cx="45910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49" name="墨迹 2148">
                <a:extLst>
                  <a:ext uri="{FF2B5EF4-FFF2-40B4-BE49-F238E27FC236}">
                    <a16:creationId xmlns:a16="http://schemas.microsoft.com/office/drawing/2014/main" id="{6E67DAA9-5364-E251-733C-2357D3C16665}"/>
                  </a:ext>
                </a:extLst>
              </p14:cNvPr>
              <p14:cNvContentPartPr/>
              <p14:nvPr/>
            </p14:nvContentPartPr>
            <p14:xfrm>
              <a:off x="9044760" y="2468880"/>
              <a:ext cx="360" cy="360"/>
            </p14:xfrm>
          </p:contentPart>
        </mc:Choice>
        <mc:Fallback xmlns="">
          <p:pic>
            <p:nvPicPr>
              <p:cNvPr id="2149" name="墨迹 2148">
                <a:extLst>
                  <a:ext uri="{FF2B5EF4-FFF2-40B4-BE49-F238E27FC236}">
                    <a16:creationId xmlns:a16="http://schemas.microsoft.com/office/drawing/2014/main" id="{6E67DAA9-5364-E251-733C-2357D3C166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5760" y="24598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33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75027" y="33112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波浪特效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BB834E-2769-E2DD-F173-49255964B0A5}"/>
              </a:ext>
            </a:extLst>
          </p:cNvPr>
          <p:cNvSpPr txBox="1"/>
          <p:nvPr/>
        </p:nvSpPr>
        <p:spPr>
          <a:xfrm>
            <a:off x="597877" y="731233"/>
            <a:ext cx="960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在这个稍微复杂的示例中，我们将使用片段着色器创建波浪效果。波形基于正弦曲线，它影响用于采样颜色的纹理坐标。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437BDA-99DD-6F16-C487-4E0AC1F7CD8E}"/>
              </a:ext>
            </a:extLst>
          </p:cNvPr>
          <p:cNvSpPr/>
          <p:nvPr/>
        </p:nvSpPr>
        <p:spPr>
          <a:xfrm>
            <a:off x="903335" y="5255440"/>
            <a:ext cx="9295741" cy="71111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2.5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'#1e1e1e’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sourceImage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"../assets/coastline.jpg"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ShaderEffect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variant 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sourceImage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real frequency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real amplitude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real time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time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from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loops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Infinite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fragmentShader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"wave.frag.qsb"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5FD132-E72B-5123-902A-A8927D916D6E}"/>
              </a:ext>
            </a:extLst>
          </p:cNvPr>
          <p:cNvSpPr/>
          <p:nvPr/>
        </p:nvSpPr>
        <p:spPr>
          <a:xfrm>
            <a:off x="903336" y="3645943"/>
            <a:ext cx="9295741" cy="1423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void main()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vec2 pulse = sin(ubuf.time - ubuf.frequency * qt_TexCoord0);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vec2 coord = qt_TexCoord0 + ubuf.amplitude * vec2(pulse.x, -pulse.x);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fragColor = texture(source, coord) * ubuf.qt_Opacity;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AB7AA127-5722-A7FC-2B5E-19655FAF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01" y="1131343"/>
            <a:ext cx="45910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59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75027" y="33112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顶点着色器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BB834E-2769-E2DD-F173-49255964B0A5}"/>
              </a:ext>
            </a:extLst>
          </p:cNvPr>
          <p:cNvSpPr txBox="1"/>
          <p:nvPr/>
        </p:nvSpPr>
        <p:spPr>
          <a:xfrm>
            <a:off x="598671" y="731233"/>
            <a:ext cx="960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顶点着色器可用于操纵顶点。我们将实现一个精灵效果。就像精灵消失在神灯中一样。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437BDA-99DD-6F16-C487-4E0AC1F7CD8E}"/>
              </a:ext>
            </a:extLst>
          </p:cNvPr>
          <p:cNvSpPr/>
          <p:nvPr/>
        </p:nvSpPr>
        <p:spPr>
          <a:xfrm>
            <a:off x="751400" y="6782714"/>
            <a:ext cx="9295741" cy="6110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ParallelAnimation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animMinimize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running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genieEffect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minimized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ea typeface="source-code-pro"/>
              </a:rPr>
              <a:t>SequentialAnimation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PauseAnimation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300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genieEffect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FF0000"/>
                </a:highlight>
                <a:ea typeface="source-code-pro"/>
              </a:rPr>
              <a:t>minimize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700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easing.type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Easing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InOutSine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PauseAnimation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ea typeface="source-code-pro"/>
              </a:rPr>
              <a:t>SequentialAnimation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genieEffect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highlight>
                  <a:srgbClr val="0000FF"/>
                </a:highlight>
                <a:ea typeface="source-code-pro"/>
              </a:rPr>
              <a:t>bend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700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easing.type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Easing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InOutSine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PauseAnimation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1300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5FD132-E72B-5123-902A-A8927D916D6E}"/>
              </a:ext>
            </a:extLst>
          </p:cNvPr>
          <p:cNvSpPr/>
          <p:nvPr/>
        </p:nvSpPr>
        <p:spPr>
          <a:xfrm>
            <a:off x="751400" y="3962777"/>
            <a:ext cx="9295741" cy="2657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void main()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qt_TexCoord0 = qt_MultiTexCoord0;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vec4 pos = qt_Vertex;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pos.y = mix(qt_Vertex.y, ubuf.height, ubuf.minimize);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float t = pos.y / ubuf.height;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 = (3.0 - 2.0 * t) * t * t;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pos.x = mix(qt_Vertex.x, ubuf.side * ubuf.width, t * ubuf.bend);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gl_Position = ubuf.qt_Matrix * pos;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4B05CF2-460F-3D31-0218-43AEB2669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46" y="1412871"/>
            <a:ext cx="45910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91DBFAD0-2CC6-0C79-F909-8F957E905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321" y="3927471"/>
            <a:ext cx="2876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38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75027" y="33112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窗帘特效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628CE6-CE54-4F4F-0ADA-157BA71EC3D0}"/>
              </a:ext>
            </a:extLst>
          </p:cNvPr>
          <p:cNvSpPr txBox="1"/>
          <p:nvPr/>
        </p:nvSpPr>
        <p:spPr>
          <a:xfrm>
            <a:off x="640906" y="803846"/>
            <a:ext cx="9681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使用顶点着色器前后拉动窗帘，使用片段着色器应用窗帘上的阴影。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D2DCC441-94CE-51F1-E1D2-C39B61C5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2" y="1173178"/>
            <a:ext cx="4264078" cy="28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C1E0434-0EB7-9F38-113E-7959D734B18A}"/>
              </a:ext>
            </a:extLst>
          </p:cNvPr>
          <p:cNvSpPr txBox="1"/>
          <p:nvPr/>
        </p:nvSpPr>
        <p:spPr>
          <a:xfrm>
            <a:off x="5183527" y="1245791"/>
            <a:ext cx="4813524" cy="2537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通过具有7个周期（7*PI＝21.99…）的正弦曲线来计算波。另一部分是摆动。打开或关闭窗帘时，会为窗帘的顶部Widht设置动画。bottomWidth使用SpringAnimation跟随topWidth。这会产生窗帘底部自由摆动的效果。计算的摆动分量是基于顶点的y分量的摆动强度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4EC2CE-7623-82FA-274E-619A631F602B}"/>
              </a:ext>
            </a:extLst>
          </p:cNvPr>
          <p:cNvSpPr/>
          <p:nvPr/>
        </p:nvSpPr>
        <p:spPr>
          <a:xfrm>
            <a:off x="724482" y="4074160"/>
            <a:ext cx="9272569" cy="414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void main() {</a:t>
            </a: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   qt_TexCoord0 = qt_MultiTexCoord0;</a:t>
            </a:r>
          </a:p>
          <a:p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   vec4 shift = vec4(0.0, 0.0, 0.0, 0.0);</a:t>
            </a: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   float swing = (ubuf.topWidth - ubuf.bottomWidth) * (qt_Vertex.y / ubuf.height);</a:t>
            </a: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   shift.x = qt_Vertex.x * (ubuf.width - ubuf.topWidth + swing) / ubuf.width;</a:t>
            </a:r>
          </a:p>
          <a:p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   shade = sin(21.9911486 * qt_Vertex.x / ubuf.width);</a:t>
            </a: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   shift.y = ubuf.amplitude * (ubuf.width - ubuf.topWidth + swing) * shade;</a:t>
            </a:r>
          </a:p>
          <a:p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   gl_Position = ubuf.qt_Matrix * (qt_Vertex - shift);</a:t>
            </a:r>
          </a:p>
          <a:p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  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shade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= 0.2 * (2.0 - shade) * ((ubuf.width - ubuf.topWidth + swing) / ubuf.width);</a:t>
            </a: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}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9811BE-56EF-88F5-C5B1-75E588609166}"/>
              </a:ext>
            </a:extLst>
          </p:cNvPr>
          <p:cNvSpPr/>
          <p:nvPr/>
        </p:nvSpPr>
        <p:spPr>
          <a:xfrm>
            <a:off x="7863840" y="4074160"/>
            <a:ext cx="2133211" cy="375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顶点着色器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B80055-A980-D7DC-00D6-DC4440C0C723}"/>
              </a:ext>
            </a:extLst>
          </p:cNvPr>
          <p:cNvSpPr/>
          <p:nvPr/>
        </p:nvSpPr>
        <p:spPr>
          <a:xfrm>
            <a:off x="724482" y="8509935"/>
            <a:ext cx="9272569" cy="148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void main() {</a:t>
            </a: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   highp vec4 color = texture(source, qt_TexCoord0);</a:t>
            </a: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   color.rgb *= 1.0 -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shade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;</a:t>
            </a: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   fragColor = color;</a:t>
            </a:r>
          </a:p>
          <a:p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}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E7E0B8-3B15-CDCE-7266-F10E0016605C}"/>
              </a:ext>
            </a:extLst>
          </p:cNvPr>
          <p:cNvSpPr/>
          <p:nvPr/>
        </p:nvSpPr>
        <p:spPr>
          <a:xfrm>
            <a:off x="7863840" y="8509935"/>
            <a:ext cx="2133211" cy="375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片段着色器</a:t>
            </a:r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B0B9BC15-005B-A7BA-AE6E-E0A4FD63ABCE}"/>
              </a:ext>
            </a:extLst>
          </p:cNvPr>
          <p:cNvSpPr/>
          <p:nvPr/>
        </p:nvSpPr>
        <p:spPr>
          <a:xfrm>
            <a:off x="724482" y="10281920"/>
            <a:ext cx="9272569" cy="2631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Behavior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bottomWidth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SpringAnimation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easing.type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Easing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OutElastic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velocity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mass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spring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damping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0.05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Behavior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topWidth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pSp>
        <p:nvGrpSpPr>
          <p:cNvPr id="1588" name="组合 1587">
            <a:extLst>
              <a:ext uri="{FF2B5EF4-FFF2-40B4-BE49-F238E27FC236}">
                <a16:creationId xmlns:a16="http://schemas.microsoft.com/office/drawing/2014/main" id="{77192E08-DF23-EAAE-0C4B-EB5250CABD56}"/>
              </a:ext>
            </a:extLst>
          </p:cNvPr>
          <p:cNvGrpSpPr/>
          <p:nvPr/>
        </p:nvGrpSpPr>
        <p:grpSpPr>
          <a:xfrm>
            <a:off x="2300880" y="2262960"/>
            <a:ext cx="1980000" cy="284760"/>
            <a:chOff x="2300880" y="2262960"/>
            <a:chExt cx="198000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585" name="墨迹 1584">
                  <a:extLst>
                    <a:ext uri="{FF2B5EF4-FFF2-40B4-BE49-F238E27FC236}">
                      <a16:creationId xmlns:a16="http://schemas.microsoft.com/office/drawing/2014/main" id="{765CE82B-AAD0-40A5-CE9A-0C4254E30C76}"/>
                    </a:ext>
                  </a:extLst>
                </p14:cNvPr>
                <p14:cNvContentPartPr/>
                <p14:nvPr/>
              </p14:nvContentPartPr>
              <p14:xfrm>
                <a:off x="2300880" y="2385000"/>
                <a:ext cx="1852560" cy="38880"/>
              </p14:xfrm>
            </p:contentPart>
          </mc:Choice>
          <mc:Fallback>
            <p:pic>
              <p:nvPicPr>
                <p:cNvPr id="1585" name="墨迹 1584">
                  <a:extLst>
                    <a:ext uri="{FF2B5EF4-FFF2-40B4-BE49-F238E27FC236}">
                      <a16:creationId xmlns:a16="http://schemas.microsoft.com/office/drawing/2014/main" id="{765CE82B-AAD0-40A5-CE9A-0C4254E30C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2240" y="2376000"/>
                  <a:ext cx="1870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86" name="墨迹 1585">
                  <a:extLst>
                    <a:ext uri="{FF2B5EF4-FFF2-40B4-BE49-F238E27FC236}">
                      <a16:creationId xmlns:a16="http://schemas.microsoft.com/office/drawing/2014/main" id="{EA58AAC6-5C45-F3FB-0F6A-A4703656E345}"/>
                    </a:ext>
                  </a:extLst>
                </p14:cNvPr>
                <p14:cNvContentPartPr/>
                <p14:nvPr/>
              </p14:nvContentPartPr>
              <p14:xfrm>
                <a:off x="4146240" y="2294640"/>
                <a:ext cx="134640" cy="189000"/>
              </p14:xfrm>
            </p:contentPart>
          </mc:Choice>
          <mc:Fallback>
            <p:pic>
              <p:nvPicPr>
                <p:cNvPr id="1586" name="墨迹 1585">
                  <a:extLst>
                    <a:ext uri="{FF2B5EF4-FFF2-40B4-BE49-F238E27FC236}">
                      <a16:creationId xmlns:a16="http://schemas.microsoft.com/office/drawing/2014/main" id="{EA58AAC6-5C45-F3FB-0F6A-A4703656E3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37240" y="2285640"/>
                  <a:ext cx="152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87" name="墨迹 1586">
                  <a:extLst>
                    <a:ext uri="{FF2B5EF4-FFF2-40B4-BE49-F238E27FC236}">
                      <a16:creationId xmlns:a16="http://schemas.microsoft.com/office/drawing/2014/main" id="{20BB1D1E-23DF-496C-CFEC-92952B03C51B}"/>
                    </a:ext>
                  </a:extLst>
                </p14:cNvPr>
                <p14:cNvContentPartPr/>
                <p14:nvPr/>
              </p14:nvContentPartPr>
              <p14:xfrm>
                <a:off x="2345880" y="2262960"/>
                <a:ext cx="359280" cy="284760"/>
              </p14:xfrm>
            </p:contentPart>
          </mc:Choice>
          <mc:Fallback>
            <p:pic>
              <p:nvPicPr>
                <p:cNvPr id="1587" name="墨迹 1586">
                  <a:extLst>
                    <a:ext uri="{FF2B5EF4-FFF2-40B4-BE49-F238E27FC236}">
                      <a16:creationId xmlns:a16="http://schemas.microsoft.com/office/drawing/2014/main" id="{20BB1D1E-23DF-496C-CFEC-92952B03C5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36880" y="2253960"/>
                  <a:ext cx="376920" cy="30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90" name="墨迹 1589">
                <a:extLst>
                  <a:ext uri="{FF2B5EF4-FFF2-40B4-BE49-F238E27FC236}">
                    <a16:creationId xmlns:a16="http://schemas.microsoft.com/office/drawing/2014/main" id="{9DDA5C1C-3640-C203-C027-7A39459721AF}"/>
                  </a:ext>
                </a:extLst>
              </p14:cNvPr>
              <p14:cNvContentPartPr/>
              <p14:nvPr/>
            </p14:nvContentPartPr>
            <p14:xfrm>
              <a:off x="1849080" y="1690200"/>
              <a:ext cx="308160" cy="323640"/>
            </p14:xfrm>
          </p:contentPart>
        </mc:Choice>
        <mc:Fallback>
          <p:pic>
            <p:nvPicPr>
              <p:cNvPr id="1590" name="墨迹 1589">
                <a:extLst>
                  <a:ext uri="{FF2B5EF4-FFF2-40B4-BE49-F238E27FC236}">
                    <a16:creationId xmlns:a16="http://schemas.microsoft.com/office/drawing/2014/main" id="{9DDA5C1C-3640-C203-C027-7A39459721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0080" y="1681200"/>
                <a:ext cx="325800" cy="3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811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29612</TotalTime>
  <Words>1320</Words>
  <Application>Microsoft Office PowerPoint</Application>
  <PresentationFormat>自定义</PresentationFormat>
  <Paragraphs>159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1584</cp:revision>
  <dcterms:created xsi:type="dcterms:W3CDTF">2020-06-26T01:00:00Z</dcterms:created>
  <dcterms:modified xsi:type="dcterms:W3CDTF">2022-10-24T05:18:32Z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