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8" r:id="rId3"/>
    <p:sldId id="331" r:id="rId4"/>
    <p:sldId id="332" r:id="rId5"/>
    <p:sldId id="333" r:id="rId6"/>
    <p:sldId id="334" r:id="rId7"/>
  </p:sldIdLst>
  <p:sldSz cx="10625138" cy="1440021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480" y="-19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多媒体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11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75027" y="3487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播放媒体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615462" y="748818"/>
            <a:ext cx="9566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首先需要</a:t>
            </a:r>
            <a:r>
              <a:rPr lang="en-US" altLang="zh-CN">
                <a:solidFill>
                  <a:schemeClr val="bg1"/>
                </a:solidFill>
              </a:rPr>
              <a:t>Qt</a:t>
            </a:r>
            <a:r>
              <a:rPr lang="zh-CN" altLang="en-US">
                <a:solidFill>
                  <a:schemeClr val="bg1"/>
                </a:solidFill>
              </a:rPr>
              <a:t>中已经安装好了多媒体模块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QtMultimedia</a:t>
            </a:r>
            <a:r>
              <a:rPr lang="zh-CN" altLang="en-US">
                <a:solidFill>
                  <a:schemeClr val="bg1"/>
                </a:solidFill>
              </a:rPr>
              <a:t>模块通过提供一个专用的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组件：</a:t>
            </a:r>
            <a:r>
              <a:rPr lang="en-US" altLang="zh-CN">
                <a:solidFill>
                  <a:schemeClr val="bg1"/>
                </a:solidFill>
              </a:rPr>
              <a:t>MediaPlayer</a:t>
            </a:r>
            <a:r>
              <a:rPr lang="zh-CN" altLang="en-US">
                <a:solidFill>
                  <a:schemeClr val="bg1"/>
                </a:solidFill>
              </a:rPr>
              <a:t>来支持媒体播放。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MediaPlayer</a:t>
            </a:r>
            <a:r>
              <a:rPr lang="zh-CN" altLang="en-US">
                <a:solidFill>
                  <a:schemeClr val="bg1"/>
                </a:solidFill>
              </a:rPr>
              <a:t>组件是一个将媒体源连接到一个或多个输出通道的非可视项。根据媒体（即音频、图像或视频）的性质，可以配置各种输出通道。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FA7557-229F-6A5E-A6C3-21723A4D71A2}"/>
              </a:ext>
            </a:extLst>
          </p:cNvPr>
          <p:cNvSpPr/>
          <p:nvPr/>
        </p:nvSpPr>
        <p:spPr>
          <a:xfrm>
            <a:off x="978325" y="2050747"/>
            <a:ext cx="8410404" cy="7447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MediaPlayer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player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resolvedUrl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"sample-5s.mp4"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audioOutput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audioOutput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videoOutput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videoOutput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AudioOutput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audioOutput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volume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volumeSlider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value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VideoOutput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videoOutput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videoOutput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sourceRect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videoOutput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sourceRect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anchors.horizontalCenter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horizontalCenter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Slider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volumeSlider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top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anchors.right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anchors.margins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orientation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Vertical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AA3BDD-3E12-47E0-43E2-D5059BCA6CB1}"/>
              </a:ext>
            </a:extLst>
          </p:cNvPr>
          <p:cNvSpPr/>
          <p:nvPr/>
        </p:nvSpPr>
        <p:spPr>
          <a:xfrm>
            <a:off x="5183527" y="3972560"/>
            <a:ext cx="3940153" cy="833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VideoOutput</a:t>
            </a:r>
            <a:r>
              <a:rPr lang="zh-CN" altLang="en-US"/>
              <a:t>组件是一个视觉项。因此，它必须在视觉组件层次结构中创建，而不是在</a:t>
            </a:r>
            <a:r>
              <a:rPr lang="en-US" altLang="zh-CN"/>
              <a:t>MediaPlayer</a:t>
            </a:r>
            <a:r>
              <a:rPr lang="zh-CN" altLang="en-US"/>
              <a:t>本身中创建。</a:t>
            </a:r>
          </a:p>
        </p:txBody>
      </p:sp>
    </p:spTree>
    <p:extLst>
      <p:ext uri="{BB962C8B-B14F-4D97-AF65-F5344CB8AC3E}">
        <p14:creationId xmlns:p14="http://schemas.microsoft.com/office/powerpoint/2010/main" val="42740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75027" y="3487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声音特效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615462" y="748818"/>
            <a:ext cx="9566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播放声音效果时，从请求播放到实际播放的响应时间变得非常重要。在这种情况下，</a:t>
            </a:r>
            <a:r>
              <a:rPr lang="en-US" altLang="zh-CN">
                <a:solidFill>
                  <a:schemeClr val="bg1"/>
                </a:solidFill>
              </a:rPr>
              <a:t>SoundEffect</a:t>
            </a:r>
            <a:r>
              <a:rPr lang="zh-CN" altLang="en-US">
                <a:solidFill>
                  <a:schemeClr val="bg1"/>
                </a:solidFill>
              </a:rPr>
              <a:t>元素非常有用。通过设置源属性，对</a:t>
            </a:r>
            <a:r>
              <a:rPr lang="en-US" altLang="zh-CN">
                <a:solidFill>
                  <a:schemeClr val="bg1"/>
                </a:solidFill>
              </a:rPr>
              <a:t>play</a:t>
            </a:r>
            <a:r>
              <a:rPr lang="zh-CN" altLang="en-US">
                <a:solidFill>
                  <a:schemeClr val="bg1"/>
                </a:solidFill>
              </a:rPr>
              <a:t>函数的简单调用立即开始播放。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FA7557-229F-6A5E-A6C3-21723A4D71A2}"/>
              </a:ext>
            </a:extLst>
          </p:cNvPr>
          <p:cNvSpPr/>
          <p:nvPr/>
        </p:nvSpPr>
        <p:spPr>
          <a:xfrm>
            <a:off x="822061" y="1395149"/>
            <a:ext cx="8981015" cy="123497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SoundEffect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beep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"file:beep.wav"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SoundEffect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swosh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"file:swosh.wav"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ea typeface="source-code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rectangle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300</a:t>
            </a:r>
            <a:r>
              <a:rPr lang="en-US" altLang="zh-CN">
                <a:solidFill>
                  <a:srgbClr val="FFFFFF"/>
                </a:solidFill>
                <a:ea typeface="source-code-pro"/>
              </a:rPr>
              <a:t>;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"red"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state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"DEFAULT"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states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State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"DEFAULT"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rotation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State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name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"REVERSE"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target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rotation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180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transitions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Transition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"DEFAULT"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ParallelAnimation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ScriptAction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script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swosh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play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"rotation"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Transition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"REVERSE"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ParallelAnimation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ScriptAction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script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beep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play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PropertyAnimation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"rotation"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duration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Button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"Flip!"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state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state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===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"DEFAULT"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?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"REVERSE"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"DEFAULT"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307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833109" y="348708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视频流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615462" y="748818"/>
            <a:ext cx="9566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VideoOutput</a:t>
            </a:r>
            <a:r>
              <a:rPr lang="zh-CN" altLang="en-US">
                <a:solidFill>
                  <a:schemeClr val="bg1"/>
                </a:solidFill>
              </a:rPr>
              <a:t>可以与各种视频源一起使用以显示视频流。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例如，可以使用</a:t>
            </a:r>
            <a:r>
              <a:rPr lang="en-US" altLang="zh-CN">
                <a:solidFill>
                  <a:schemeClr val="bg1"/>
                </a:solidFill>
              </a:rPr>
              <a:t>VideoOutput</a:t>
            </a:r>
            <a:r>
              <a:rPr lang="zh-CN" altLang="en-US">
                <a:solidFill>
                  <a:schemeClr val="bg1"/>
                </a:solidFill>
              </a:rPr>
              <a:t>来显示用户相机的实时视频流。为此，我们将它与两个组件结合：</a:t>
            </a:r>
            <a:r>
              <a:rPr lang="en-US" altLang="zh-CN">
                <a:solidFill>
                  <a:schemeClr val="bg1"/>
                </a:solidFill>
              </a:rPr>
              <a:t>Camera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CaptureSession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FA7557-229F-6A5E-A6C3-21723A4D71A2}"/>
              </a:ext>
            </a:extLst>
          </p:cNvPr>
          <p:cNvSpPr/>
          <p:nvPr/>
        </p:nvSpPr>
        <p:spPr>
          <a:xfrm>
            <a:off x="822059" y="1745502"/>
            <a:ext cx="8981015" cy="5530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QtMultimedia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Window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1024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768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visible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CaptureSession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captureSession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camera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Camera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videoOutput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output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VideoOutput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output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Component.onCompleted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captureSession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camera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start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9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833109" y="3487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捕获图片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19AE81-AF17-6FB9-9436-C41AA6B952DB}"/>
              </a:ext>
            </a:extLst>
          </p:cNvPr>
          <p:cNvSpPr txBox="1"/>
          <p:nvPr/>
        </p:nvSpPr>
        <p:spPr>
          <a:xfrm>
            <a:off x="615462" y="748818"/>
            <a:ext cx="9566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VideoOutput</a:t>
            </a:r>
            <a:r>
              <a:rPr lang="zh-CN" altLang="en-US">
                <a:solidFill>
                  <a:schemeClr val="bg1"/>
                </a:solidFill>
              </a:rPr>
              <a:t>元素作为</a:t>
            </a:r>
            <a:r>
              <a:rPr lang="en-US" altLang="zh-CN">
                <a:solidFill>
                  <a:schemeClr val="bg1"/>
                </a:solidFill>
              </a:rPr>
              <a:t>CaptureSession</a:t>
            </a:r>
            <a:r>
              <a:rPr lang="zh-CN" altLang="en-US">
                <a:solidFill>
                  <a:schemeClr val="bg1"/>
                </a:solidFill>
              </a:rPr>
              <a:t>的视频输出通道。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当接收到图片保存信号，调用函数将图片放入</a:t>
            </a:r>
            <a:r>
              <a:rPr lang="en-US" altLang="zh-CN">
                <a:solidFill>
                  <a:schemeClr val="bg1"/>
                </a:solidFill>
              </a:rPr>
              <a:t>ListModel</a:t>
            </a:r>
            <a:r>
              <a:rPr lang="zh-CN" altLang="en-US">
                <a:solidFill>
                  <a:schemeClr val="bg1"/>
                </a:solidFill>
              </a:rPr>
              <a:t>中，用于</a:t>
            </a:r>
            <a:r>
              <a:rPr lang="en-US" altLang="zh-CN">
                <a:solidFill>
                  <a:schemeClr val="bg1"/>
                </a:solidFill>
              </a:rPr>
              <a:t>ListView</a:t>
            </a:r>
            <a:r>
              <a:rPr lang="zh-CN" altLang="en-US">
                <a:solidFill>
                  <a:schemeClr val="bg1"/>
                </a:solidFill>
              </a:rPr>
              <a:t>的显示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FA7557-229F-6A5E-A6C3-21723A4D71A2}"/>
              </a:ext>
            </a:extLst>
          </p:cNvPr>
          <p:cNvSpPr/>
          <p:nvPr/>
        </p:nvSpPr>
        <p:spPr>
          <a:xfrm>
            <a:off x="822061" y="1395149"/>
            <a:ext cx="8981015" cy="122562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CaptureSession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captureSession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videoOutput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output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camera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Camera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imageCapture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ImageCapture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onImageSaved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imagePaths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append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"path"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positionViewAtEnd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VideoOutput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output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imagePaths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listView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anchors.left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left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anchors.right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anchors.bottom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bottom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anchors.bottomMargin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orientation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Horizontal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imagePaths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string path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fillMode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PreserveAspectFit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anchors.topMargin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"black"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opacity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C722216A-F185-0934-FE52-EC68E25DE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59" y="1303020"/>
            <a:ext cx="4150805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381E846-A167-A9CE-CAA9-B75F5B2517E4}"/>
              </a:ext>
            </a:extLst>
          </p:cNvPr>
          <p:cNvSpPr/>
          <p:nvPr/>
        </p:nvSpPr>
        <p:spPr>
          <a:xfrm>
            <a:off x="4170968" y="4144486"/>
            <a:ext cx="5848296" cy="3055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Button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shotButton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buttonWidth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buttonHeight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qsTr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ea typeface="source-code-pro"/>
              </a:rPr>
              <a:t>"Take Photo"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captureSession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imageCapture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captureToFile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416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30738</TotalTime>
  <Words>762</Words>
  <Application>Microsoft Office PowerPoint</Application>
  <PresentationFormat>自定义</PresentationFormat>
  <Paragraphs>161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 Unicode MS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1588</cp:revision>
  <dcterms:created xsi:type="dcterms:W3CDTF">2020-06-26T01:00:00Z</dcterms:created>
  <dcterms:modified xsi:type="dcterms:W3CDTF">2022-10-26T13:55:32Z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