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258" r:id="rId3"/>
    <p:sldId id="331" r:id="rId4"/>
  </p:sldIdLst>
  <p:sldSz cx="10625138" cy="1440021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.qt.io/qt-5/qtquick-localstorage-qmlmodule.html#opendatabasesync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存储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14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04069" y="32450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本地存储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562122" y="748818"/>
            <a:ext cx="6295878" cy="21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LocalStorage</a:t>
            </a:r>
            <a:r>
              <a:rPr lang="zh-CN" altLang="en-US">
                <a:solidFill>
                  <a:schemeClr val="bg1"/>
                </a:solidFill>
              </a:rPr>
              <a:t>是用于读取和写入</a:t>
            </a:r>
            <a:r>
              <a:rPr lang="en-US" altLang="zh-CN">
                <a:solidFill>
                  <a:schemeClr val="bg1"/>
                </a:solidFill>
              </a:rPr>
              <a:t>SQLite</a:t>
            </a:r>
            <a:r>
              <a:rPr lang="zh-CN" altLang="en-US">
                <a:solidFill>
                  <a:schemeClr val="bg1"/>
                </a:solidFill>
              </a:rPr>
              <a:t>数据库的单例类型。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通常，它会根据给定的数据库名称和版本，将内容存储到</a:t>
            </a:r>
            <a:r>
              <a:rPr lang="en-US" altLang="zh-CN">
                <a:solidFill>
                  <a:schemeClr val="bg1"/>
                </a:solidFill>
              </a:rPr>
              <a:t>SQLite</a:t>
            </a:r>
            <a:r>
              <a:rPr lang="zh-CN" altLang="en-US">
                <a:solidFill>
                  <a:schemeClr val="bg1"/>
                </a:solidFill>
              </a:rPr>
              <a:t>数据库中系统特定位置的唯一</a:t>
            </a:r>
            <a:r>
              <a:rPr lang="en-US" altLang="zh-CN">
                <a:solidFill>
                  <a:schemeClr val="bg1"/>
                </a:solidFill>
              </a:rPr>
              <a:t>ID</a:t>
            </a:r>
            <a:r>
              <a:rPr lang="zh-CN" altLang="en-US">
                <a:solidFill>
                  <a:schemeClr val="bg1"/>
                </a:solidFill>
              </a:rPr>
              <a:t>文件中。无法列出或删除现有数据库。可以从</a:t>
            </a:r>
            <a:r>
              <a:rPr lang="en-US" altLang="zh-CN">
                <a:solidFill>
                  <a:schemeClr val="bg1"/>
                </a:solidFill>
              </a:rPr>
              <a:t>QQmlEngine::offlineStoragePath()</a:t>
            </a:r>
            <a:r>
              <a:rPr lang="zh-CN" altLang="en-US">
                <a:solidFill>
                  <a:schemeClr val="bg1"/>
                </a:solidFill>
              </a:rPr>
              <a:t>中找到存储位置。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B321B0-BE55-DB09-28A6-36FAFAABD76E}"/>
              </a:ext>
            </a:extLst>
          </p:cNvPr>
          <p:cNvSpPr/>
          <p:nvPr/>
        </p:nvSpPr>
        <p:spPr>
          <a:xfrm>
            <a:off x="6803488" y="797221"/>
            <a:ext cx="3206188" cy="2025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i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object </a:t>
            </a:r>
            <a:r>
              <a:rPr lang="en-US" altLang="zh-CN" b="1" i="0" u="none" strike="noStrike">
                <a:solidFill>
                  <a:srgbClr val="404244"/>
                </a:solidFill>
                <a:effectLst/>
                <a:latin typeface="Titillium Web" panose="00000500000000000000" pitchFamily="2" charset="0"/>
                <a:hlinkClick r:id="rId2"/>
              </a:rPr>
              <a:t>openDatabaseSync</a:t>
            </a:r>
            <a:r>
              <a:rPr lang="en-US" altLang="zh-CN" b="0" i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(</a:t>
            </a:r>
          </a:p>
          <a:p>
            <a:pPr lvl="1"/>
            <a:r>
              <a:rPr lang="en-US" altLang="zh-CN" b="0" i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string name, </a:t>
            </a:r>
          </a:p>
          <a:p>
            <a:pPr lvl="1"/>
            <a:r>
              <a:rPr lang="en-US" altLang="zh-CN" b="0" i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string version, </a:t>
            </a:r>
          </a:p>
          <a:p>
            <a:pPr lvl="1"/>
            <a:r>
              <a:rPr lang="en-US" altLang="zh-CN" b="0" i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string description, </a:t>
            </a:r>
          </a:p>
          <a:p>
            <a:pPr lvl="1"/>
            <a:r>
              <a:rPr lang="en-US" altLang="zh-CN" b="0" i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int estimated_size, </a:t>
            </a:r>
          </a:p>
          <a:p>
            <a:pPr lvl="1"/>
            <a:r>
              <a:rPr lang="en-US" altLang="zh-CN" b="0" i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jsobject callback(db)</a:t>
            </a:r>
          </a:p>
          <a:p>
            <a:r>
              <a:rPr lang="en-US" altLang="zh-CN" b="0" i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ED168F-82D0-D111-5F0A-518B5EDD4F3F}"/>
              </a:ext>
            </a:extLst>
          </p:cNvPr>
          <p:cNvSpPr/>
          <p:nvPr/>
        </p:nvSpPr>
        <p:spPr>
          <a:xfrm>
            <a:off x="794082" y="2919597"/>
            <a:ext cx="9248173" cy="6752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QtQuick.LocalStorage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reference to the database 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property var db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initDatabase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initialize the database 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storeData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stores data to DB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readData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reads and applies data from DB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Component.onCompleted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initDatabase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readData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Component.onDestruction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storeData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E6DEA643-A263-8B5E-4C05-8CE4F9E2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76" y="2968000"/>
            <a:ext cx="3810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D3873F-74E9-29F4-22F6-EE9E949C27D9}"/>
              </a:ext>
            </a:extLst>
          </p:cNvPr>
          <p:cNvSpPr txBox="1"/>
          <p:nvPr/>
        </p:nvSpPr>
        <p:spPr>
          <a:xfrm>
            <a:off x="6250572" y="581049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</a:rPr>
              <a:t>使用本地数据库存储方块的位置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35194</TotalTime>
  <Words>166</Words>
  <Application>Microsoft Office PowerPoint</Application>
  <PresentationFormat>自定义</PresentationFormat>
  <Paragraphs>39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 Unicode MS</vt:lpstr>
      <vt:lpstr>等线</vt:lpstr>
      <vt:lpstr>华文琥珀</vt:lpstr>
      <vt:lpstr>Arial</vt:lpstr>
      <vt:lpstr>Calibri</vt:lpstr>
      <vt:lpstr>Cambria</vt:lpstr>
      <vt:lpstr>Titillium Web</vt:lpstr>
      <vt:lpstr>第一PPT，www.1ppt.com</vt:lpstr>
      <vt:lpstr>4_第一PPT，www.1ppt.com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1607</cp:revision>
  <dcterms:created xsi:type="dcterms:W3CDTF">2020-06-26T01:00:00Z</dcterms:created>
  <dcterms:modified xsi:type="dcterms:W3CDTF">2022-11-05T09:46:16Z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