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8" r:id="rId3"/>
    <p:sldId id="331" r:id="rId4"/>
  </p:sldIdLst>
  <p:sldSz cx="10625138" cy="1440021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14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2:23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24575,'77'-21'0,"-35"8"0,0 2 0,52-6 0,-81 16 0,0 0 0,0 1 0,0 0 0,-1 1 0,1 0 0,0 1 0,0 1 0,-1 0 0,1 0 0,-1 1 0,22 11 0,-21-9 0,0 0 0,0-1 0,1-1 0,0 0 0,0-1 0,0 0 0,19 0 0,103-2 0,-105-2 0,99-9 0,46 0 0,-172 10 0,-1 0 0,1 1 0,0-1 0,0 1 0,-1-1 0,1 1 0,0 0 0,-1 0 0,1 1 0,-1-1 0,1 1 0,-1 0 0,0 0 0,1 0 0,-1 0 0,0 0 0,0 1 0,-1-1 0,1 1 0,0 0 0,-1 0 0,0 0 0,0 0 0,0 0 0,0 1 0,2 3 0,-2-4 0,0 0 0,1 1 0,0-1 0,-1 0 0,1-1 0,0 1 0,0 0 0,1-1 0,-1 0 0,0 0 0,1 0 0,-1 0 0,1 0 0,0-1 0,0 1 0,0-1 0,-1 0 0,1-1 0,0 1 0,0 0 0,0-1 0,5 0 0,9 0 0,-1-2 0,1 0 0,28-6 0,-41 7 0,201-54 0,-139 34 0,2 3 0,133-17 0,-196 34 0,-1 1 0,1 0 0,0 0 0,0 1 0,-1-1 0,10 3 0,-14-2 0,0-1 0,0 0 0,1 1 0,-1-1 0,0 1 0,0 0 0,0-1 0,0 1 0,0 0 0,0 0 0,0-1 0,0 1 0,-1 0 0,1 0 0,0 0 0,0 0 0,-1 0 0,1 0 0,0 0 0,-1 1 0,1-1 0,-1 0 0,0 0 0,1 0 0,-1 0 0,0 1 0,0-1 0,0 0 0,1 0 0,-1 1 0,-1-1 0,1 0 0,0 0 0,0 2 0,-2 9 0,1-9 0,0 0 0,0 0 0,1 1 0,0-1 0,0 0 0,0 1 0,0-1 0,0 0 0,1 4 0,0-6 0,0 1 0,-1-1 0,1 0 0,0 0 0,0 0 0,0-1 0,0 1 0,0 0 0,0 0 0,0 0 0,0-1 0,0 1 0,0 0 0,0-1 0,1 1 0,-1-1 0,0 1 0,0-1 0,1 0 0,-1 0 0,0 0 0,0 1 0,1-1 0,-1 0 0,0 0 0,1-1 0,-1 1 0,0 0 0,2-1 0,47-4 0,0-3 0,62-17 0,-54 10 0,73-7 0,-97 20 26,0 2 0,0 2 0,38 6 0,-43-3-320,0-2 0,0-1 0,1-1 1,47-6-1,-56 1-6532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Javascript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16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10823" y="268521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JavaScript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834261" y="637121"/>
            <a:ext cx="9142231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客户端开发的通用语言。也可以通过</a:t>
            </a:r>
            <a:r>
              <a:rPr lang="en-US" altLang="zh-CN">
                <a:solidFill>
                  <a:schemeClr val="bg1"/>
                </a:solidFill>
              </a:rPr>
              <a:t>node js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服务器开发。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本身是一种声明式语言，用于表示用户界面层次结构。有时需要一种表达操作的方式，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就开始发挥作用了。非常适合作为命令式语言添加到声明式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语言中。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6A409BA8-816E-809D-44A4-5CB9B505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54" y="2444930"/>
            <a:ext cx="7909304" cy="64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5AFFA1-4032-D51C-9234-2F1E194D40FC}"/>
              </a:ext>
            </a:extLst>
          </p:cNvPr>
          <p:cNvSpPr txBox="1"/>
          <p:nvPr/>
        </p:nvSpPr>
        <p:spPr>
          <a:xfrm>
            <a:off x="834261" y="2444930"/>
            <a:ext cx="931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作为一个小例子，我们将创建一个JS控制台：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2503A-6C1A-D7C1-39ED-93ACFB7EBA4B}"/>
              </a:ext>
            </a:extLst>
          </p:cNvPr>
          <p:cNvSpPr/>
          <p:nvPr/>
        </p:nvSpPr>
        <p:spPr>
          <a:xfrm>
            <a:off x="724580" y="8207716"/>
            <a:ext cx="9580252" cy="5051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msg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exp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msg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exp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data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expression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msg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result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""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error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""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try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fun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'return ('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exp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result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JSON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stringify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fun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scope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'scope: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JSON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stringify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scope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'result: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result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catch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error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data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A79668-F859-D972-5CA2-E854FA5DB493}"/>
              </a:ext>
            </a:extLst>
          </p:cNvPr>
          <p:cNvSpPr txBox="1"/>
          <p:nvPr/>
        </p:nvSpPr>
        <p:spPr>
          <a:xfrm>
            <a:off x="4286171" y="12361594"/>
            <a:ext cx="3780396" cy="6533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从调用函数返回的数据是一个带有结果、表达式和错误属性的JS对象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A515DA-C073-00FB-6A83-A02149581EA9}"/>
              </a:ext>
            </a:extLst>
          </p:cNvPr>
          <p:cNvCxnSpPr/>
          <p:nvPr/>
        </p:nvCxnSpPr>
        <p:spPr>
          <a:xfrm>
            <a:off x="2413759" y="12688277"/>
            <a:ext cx="1872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4B64AFC1-103E-D909-CAE1-B1A3AD901A5C}"/>
                  </a:ext>
                </a:extLst>
              </p14:cNvPr>
              <p14:cNvContentPartPr/>
              <p14:nvPr/>
            </p14:nvContentPartPr>
            <p14:xfrm>
              <a:off x="4953000" y="624120"/>
              <a:ext cx="985320" cy="51840"/>
            </p14:xfrm>
          </p:contentPart>
        </mc:Choice>
        <mc:Fallback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4B64AFC1-103E-D909-CAE1-B1A3AD901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4000" y="615480"/>
                <a:ext cx="100296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37045</TotalTime>
  <Words>225</Words>
  <Application>Microsoft Office PowerPoint</Application>
  <PresentationFormat>自定义</PresentationFormat>
  <Paragraphs>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1613</cp:revision>
  <dcterms:created xsi:type="dcterms:W3CDTF">2020-06-26T01:00:00Z</dcterms:created>
  <dcterms:modified xsi:type="dcterms:W3CDTF">2022-11-09T03:45:44Z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